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B94D5-CC55-4E62-82DC-E015D451F4ED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A2F6A-E33E-4507-9F8B-12B5AD873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1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Styles page 3 &amp; 4 of BSA’s Teaching Leave No Trace: https://filestore.scouting.org/filestore/pdf/21-117.pdf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A2F6A-E33E-4507-9F8B-12B5AD8738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8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Refer back to Minimum Impact matching game used at the start.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A2F6A-E33E-4507-9F8B-12B5AD8738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Refer back to Map poll from earlier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A2F6A-E33E-4507-9F8B-12B5AD8738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Debrief the activity – Worm drawing relates to Travel and Camp on Durable Surfaces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A2F6A-E33E-4507-9F8B-12B5AD8738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2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Refer back to YouTube drawing at start of this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A2F6A-E33E-4507-9F8B-12B5AD8738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1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1749-67A3-44B9-8E60-C43FE092B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39C75-DDE8-47D4-B47B-443D85305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F8425-7455-418E-9F4C-8E9F311E2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4CAD-654F-4C40-97A3-96EA0BAB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34E76-C56D-4EEE-8A2A-3E3CEBE4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9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562F-4E4E-4CE0-A8A9-0496AECF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18C89-5BA7-41FA-8D9A-ECCDC65C1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E950-2258-40A2-BD9C-4E7A16E8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A802A-ADAD-4B1A-B697-01AC75DE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A547F-BAD4-4913-AD2D-4A524E24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474E8-3D89-4103-B26E-F4BCF80AD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31C07-134B-4932-BE30-7CCA5EA4F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0C588-AB16-442A-A2DB-94CA64D7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9B368-ADEE-4752-B4B0-31401F0F2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095DE-78C1-4B55-9546-53B968B2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6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BC90-5F1C-4B69-8775-C88ECCAD7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DAB1E-6575-414D-BE2D-A87B1417C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769DB-3E36-425D-A231-F6AB144B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37F1F-4E9A-4C67-8FCD-33C00F19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0FB78-F045-47A4-AB6E-B13232AD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083A-C5A0-4D47-9788-9686D5DA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573A4-1D67-4E90-92D4-600BE92B0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641D6-0256-443F-B280-D1FEC735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B2A1-D249-4584-B782-9447C4F9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467D8-AB86-4254-8D24-A25964E4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0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7A14-02CF-42BC-BF23-7BEBABB5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6BC5-F427-4068-BE6C-10D3C06B4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6CC9F-F791-4677-A368-CBE421B38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9FB14-0952-46C4-AB0D-B64D0474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508D5-A583-412A-80EA-13C928B5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91424-70BD-4167-9571-99742C3C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4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3273-B363-4032-94E7-B05636DD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6B0DB-B0AE-49F1-B6A0-A47B53AAB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59947-F01F-41ED-ABDA-CF35A8A77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588E3-2525-4C57-9219-9F31FE89F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DB7CD4-F697-46D9-97EF-8E42ECD41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C25B8-710B-4DAE-B0B4-FD3528EE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97175-EFC5-49BC-904C-EEA609C3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74E5B-C915-43C4-9309-B08E0126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9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9214F-88C3-49D7-95EA-EF397ADD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2D6A5-B121-4078-8046-2C31FC7A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45101-28F7-475B-9F05-6C729EC3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BC11C-006F-4A62-A6EE-230540C7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0EEEF-957F-475D-BF67-DC5228F2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B9C0A-20BF-40FC-8E61-E82143A4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22C93-9D6A-4968-BDB7-F40B3785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E7F1-C99F-414C-8425-5F6F5509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66F0-5F80-4CF2-A429-A4181696D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87BBB-D06B-4F96-BB54-356AF6F63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1B680-A086-41B4-B4B5-037A965F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DC89F-3ADD-45D9-9815-4CB1E26C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D8D55-C4F8-4E3D-858F-54C9D91D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DDD0-EFF1-48C2-A939-D85BCF14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867A8A-ECEB-4D37-9434-1BC02B6C9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28BEA-6804-4CF6-82B0-DE48936D3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6FD2-E5A9-4B89-B313-40058B8D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AF80-918A-4A84-99BE-DE9208C4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5F951-5D55-4A91-B93F-89376D56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4C706-8F03-4D9F-B931-D816934E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696A2-889E-4C31-977F-942A1D440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25A42-69A0-4911-BC31-AB46AF753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5566-AB41-46DE-8DFF-B0EF7DEB8CB7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7A424-7C9A-4A71-B40E-5D98B354A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DA64F-976C-40F4-A223-8B8944633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4F6D-DC99-4808-94FE-228D38089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9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memorygame.com/?dn=Minimum%20Impact%20Mat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nXomjXaW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eopardylabs.com/" TargetMode="External"/><Relationship Id="rId2" Type="http://schemas.openxmlformats.org/officeDocument/2006/relationships/hyperlink" Target="https://kahoot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okwiderstill.home.blog/2020/05/28/scouts-bsa-patrol-activities-scout-rank-bingo-game/" TargetMode="External"/><Relationship Id="rId2" Type="http://schemas.openxmlformats.org/officeDocument/2006/relationships/hyperlink" Target="http://outdoorethics-bsa.org/resources/OE_FromHome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087E-E0FB-4977-B1BF-ED5D786A5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latin typeface="Bookman Old Style" panose="02050604050505020204" pitchFamily="18" charset="0"/>
              </a:rPr>
              <a:t>Interactive Games &amp; Activities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4D61C27-D56D-4FFD-B967-0E4BF9D2C5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6" r="4372" b="-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9669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Interactive Games &amp;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Goal – </a:t>
            </a:r>
          </a:p>
          <a:p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Objectives: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 - Address different types of Learning Styles.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 - Use trusted platforms or websites.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 - Debrief your games &amp; activities just like you would at in-person sessions.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1103F5-F84D-4331-A45D-2FCE1D0F16AE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2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Gathering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- Effective use of time.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- Engage participants to prepare for presentation.</a:t>
            </a:r>
          </a:p>
          <a:p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Memory Game</a:t>
            </a:r>
          </a:p>
          <a:p>
            <a:r>
              <a:rPr lang="en-US" dirty="0">
                <a:latin typeface="Bookman Old Style" panose="02050604050505020204" pitchFamily="18" charset="0"/>
                <a:hlinkClick r:id="rId3"/>
              </a:rPr>
              <a:t>https://www.freememorygame.com/?dn=Minimum%20Impact%20Match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758098-2C7B-4783-A03A-9511DCA13094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3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Polling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Opportunity to engage participants with questions.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Less about testing the participants but more about keeping them engaged and allowing presenters to obtain feedback.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Almost all meeting platforms (Zoom, Microsoft Teams, etc.) have built in polling features. </a:t>
            </a:r>
          </a:p>
          <a:p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Poll Everywhere</a:t>
            </a:r>
          </a:p>
          <a:p>
            <a:r>
              <a:rPr lang="en-US" dirty="0">
                <a:latin typeface="Bookman Old Style" panose="02050604050505020204" pitchFamily="18" charset="0"/>
                <a:hlinkClick r:id="rId3"/>
              </a:rPr>
              <a:t>https://www.polleverywhere.com/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A48987-BC1D-484D-A791-9D575C241709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2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1C74-0400-4F74-ADE4-58E127AE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71600"/>
            <a:ext cx="10515600" cy="3190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Bookman Old Style" panose="02050604050505020204" pitchFamily="18" charset="0"/>
              </a:rPr>
              <a:t>Activity Time</a:t>
            </a:r>
            <a:br>
              <a:rPr lang="en-US" sz="6000" dirty="0">
                <a:latin typeface="Bookman Old Style" panose="02050604050505020204" pitchFamily="18" charset="0"/>
              </a:rPr>
            </a:br>
            <a:br>
              <a:rPr lang="en-US" sz="6000" dirty="0">
                <a:latin typeface="Bookman Old Style" panose="02050604050505020204" pitchFamily="18" charset="0"/>
              </a:rPr>
            </a:br>
            <a:r>
              <a:rPr lang="en-US" sz="6000" dirty="0">
                <a:latin typeface="Bookman Old Style" panose="02050604050505020204" pitchFamily="18" charset="0"/>
              </a:rPr>
              <a:t>Grab your piece of paper and pen or pencil.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531B5-8107-4987-AA49-BB28E5E66AE4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13704CA-14D2-4E28-9DCF-2B221E0B3C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3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Creative Arts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Opportunity to engage participants with an artistic activity.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Be sure to communicate early on if supplies (paper, pen, etc.) are needed.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Know your audience, do not make it too difficult.</a:t>
            </a:r>
          </a:p>
          <a:p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Articco</a:t>
            </a:r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  <a:hlinkClick r:id="rId3"/>
              </a:rPr>
              <a:t>https://www.youtube.com/watch?v=iynXomjXaW8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1EA237-5F74-4CC8-8A83-7480C0F79004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3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Game Shows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Opportunity to engage participants with a fun group game.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May require participants to log in via their phones to participate or numbers may be limited.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Use platforms that youth are already familiar with.</a:t>
            </a:r>
          </a:p>
          <a:p>
            <a:endParaRPr lang="en-US" sz="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Kahoot</a:t>
            </a:r>
          </a:p>
          <a:p>
            <a:r>
              <a:rPr lang="en-US" dirty="0">
                <a:latin typeface="Bookman Old Style" panose="02050604050505020204" pitchFamily="18" charset="0"/>
                <a:hlinkClick r:id="rId2"/>
              </a:rPr>
              <a:t>https://kahoot.com/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sz="800" dirty="0"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Jeopardy</a:t>
            </a:r>
          </a:p>
          <a:p>
            <a:r>
              <a:rPr lang="en-US" dirty="0">
                <a:latin typeface="Bookman Old Style" panose="02050604050505020204" pitchFamily="18" charset="0"/>
                <a:hlinkClick r:id="rId3"/>
              </a:rPr>
              <a:t>https://jeopardylabs.com/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3F9C5F-60C3-46D9-AF43-2B704396FE5C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Adapt your favorites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Most Scouters have had experience with creating a campfire experience without the fire. In much the same way, most of your favorite games and activities can be modified for virtual platforms with just a bit of creativity.</a:t>
            </a:r>
          </a:p>
          <a:p>
            <a:endParaRPr lang="en-US" sz="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Keep on Scouting – From Home </a:t>
            </a: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  <a:hlinkClick r:id="rId2"/>
              </a:rPr>
              <a:t>http://outdoorethics-bsa.org/resources/OE_FromHome.php</a:t>
            </a:r>
            <a:endParaRPr lang="en-US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endParaRPr lang="en-US" sz="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One Scouter’s Blog with Virtual Games</a:t>
            </a:r>
          </a:p>
          <a:p>
            <a:r>
              <a:rPr lang="en-US" dirty="0">
                <a:latin typeface="Bookman Old Style" panose="02050604050505020204" pitchFamily="18" charset="0"/>
                <a:hlinkClick r:id="rId3"/>
              </a:rPr>
              <a:t>https://lookwiderstill.home.blog/2020/05/28/scouts-bsa-patrol-activities-scout-rank-bingo-game/</a:t>
            </a: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E39A5E-F1B9-409E-B20F-BD69952584DA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1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387F-C512-4367-836E-2B9B1E0E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578"/>
            <a:ext cx="10515600" cy="892785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Bookman Old Style" panose="02050604050505020204" pitchFamily="18" charset="0"/>
              </a:rPr>
              <a:t>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F1CF-1C4E-4830-B1DB-B668EF0CD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22363"/>
            <a:ext cx="10515600" cy="476728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Conduct a test run (not only to make sure the activity runs smoothly but also to ensure the website does not allow for any un-Scout-like ads or pop-ups.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Be sure participants have the needed supplies on hand in advance.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Watch the time.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Debrief your games &amp; activities just like you would at in person sessions.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Ask for participant feedback. 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Bookman Old Style" panose="02050604050505020204" pitchFamily="18" charset="0"/>
              </a:rPr>
              <a:t>Make it fun, especially if youth are involved.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4B39F61-07C3-49CA-AD14-CA7F28602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362" y="4751362"/>
            <a:ext cx="2106638" cy="2106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52382B-16B6-4F85-8234-417DE10DAEA2}"/>
              </a:ext>
            </a:extLst>
          </p:cNvPr>
          <p:cNvSpPr txBox="1"/>
          <p:nvPr/>
        </p:nvSpPr>
        <p:spPr>
          <a:xfrm>
            <a:off x="0" y="5444836"/>
            <a:ext cx="10079012" cy="983586"/>
          </a:xfrm>
          <a:prstGeom prst="rect">
            <a:avLst/>
          </a:prstGeom>
          <a:solidFill>
            <a:srgbClr val="3F3F3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484</Words>
  <Application>Microsoft Office PowerPoint</Application>
  <PresentationFormat>Widescreen</PresentationFormat>
  <Paragraphs>75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Office Theme</vt:lpstr>
      <vt:lpstr>Interactive Games &amp; Activities</vt:lpstr>
      <vt:lpstr>Interactive Games &amp; Activities</vt:lpstr>
      <vt:lpstr>Gathering </vt:lpstr>
      <vt:lpstr>Polling</vt:lpstr>
      <vt:lpstr>Activity Time  Grab your piece of paper and pen or pencil.</vt:lpstr>
      <vt:lpstr>Creative Arts</vt:lpstr>
      <vt:lpstr>Game Shows</vt:lpstr>
      <vt:lpstr>Adapt your favorites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Games &amp; Activities</dc:title>
  <dc:creator>Chandra</dc:creator>
  <cp:lastModifiedBy>Chandra</cp:lastModifiedBy>
  <cp:revision>13</cp:revision>
  <dcterms:created xsi:type="dcterms:W3CDTF">2020-11-01T05:22:24Z</dcterms:created>
  <dcterms:modified xsi:type="dcterms:W3CDTF">2020-11-01T17:45:22Z</dcterms:modified>
</cp:coreProperties>
</file>