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98CF-4E38-4216-ACE2-D83545A3BF3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8AF0-8EFE-40C2-B180-0B914F8E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11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1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Myriad Web Pro" panose="020B0503030403020204" pitchFamily="34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Myriad Web Pro" panose="020B0503030403020204" pitchFamily="34" charset="0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Myriad Web Pro" panose="020B0503030403020204" pitchFamily="34" charset="0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Myriad Web Pro" panose="020B0503030403020204" pitchFamily="34" charset="0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Myriad Web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nt.org/our-work/youth-education/youth-educator-library/" TargetMode="External"/><Relationship Id="rId7" Type="http://schemas.openxmlformats.org/officeDocument/2006/relationships/hyperlink" Target="https://www.youtube.com/leavenotracecent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nt.org/wp-content/uploads/2020/05/Virtual-Trainer-Course-Model_Sept-2020.pdf" TargetMode="External"/><Relationship Id="rId5" Type="http://schemas.openxmlformats.org/officeDocument/2006/relationships/hyperlink" Target="https://lnt.org/research-resources/for-parents-educators-and-youth-programs/" TargetMode="External"/><Relationship Id="rId4" Type="http://schemas.openxmlformats.org/officeDocument/2006/relationships/hyperlink" Target="https://lnt.org/?s=cov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tybumpo@gmail.com" TargetMode="External"/><Relationship Id="rId2" Type="http://schemas.openxmlformats.org/officeDocument/2006/relationships/hyperlink" Target="mailto:mdadvocate@ln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mailto:lakeviewlnt@gmail.com" TargetMode="External"/><Relationship Id="rId4" Type="http://schemas.openxmlformats.org/officeDocument/2006/relationships/hyperlink" Target="mailto:towonuni@a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river running through a cloudy sky&#10;&#10;Description automatically generated">
            <a:extLst>
              <a:ext uri="{FF2B5EF4-FFF2-40B4-BE49-F238E27FC236}">
                <a16:creationId xmlns:a16="http://schemas.microsoft.com/office/drawing/2014/main" id="{773F1CDE-C75D-48AC-AEB5-591FA7F1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"/>
            <a:ext cx="12192000" cy="6856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5F111-9E14-4A0E-A888-63D96E8F7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954156"/>
            <a:ext cx="6858000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Teaching OE Online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  <a:latin typeface="Myriad Web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6A6F8-81B7-41F9-8FAE-8A975411B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8" y="4728679"/>
            <a:ext cx="8417345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Paul Schimke, National Capitol Area Council OE Committee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Leave No Trace Maryland State Advocate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November 1, 2020</a:t>
            </a:r>
          </a:p>
        </p:txBody>
      </p:sp>
    </p:spTree>
    <p:extLst>
      <p:ext uri="{BB962C8B-B14F-4D97-AF65-F5344CB8AC3E}">
        <p14:creationId xmlns:p14="http://schemas.microsoft.com/office/powerpoint/2010/main" val="94166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ADF7-766F-434B-A5D1-6D9B9D30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Center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tree in the middle of a forest&#10;&#10;Description automatically generated">
            <a:extLst>
              <a:ext uri="{FF2B5EF4-FFF2-40B4-BE49-F238E27FC236}">
                <a16:creationId xmlns:a16="http://schemas.microsoft.com/office/drawing/2014/main" id="{CF282215-6343-461D-9054-0F38FF6C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21254" b="-2"/>
          <a:stretch/>
        </p:blipFill>
        <p:spPr>
          <a:xfrm>
            <a:off x="7818120" y="2264988"/>
            <a:ext cx="4370832" cy="395218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A5CFFD-2D38-48F3-B105-408163A6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64" y="2582144"/>
            <a:ext cx="6223961" cy="3317875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Educator Library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lnt.org for “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endParaRPr lang="en-US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for Parents, Educators, and Youth Programs</a:t>
            </a:r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Trainer Course Model</a:t>
            </a:r>
            <a:r>
              <a:rPr lang="en-US" dirty="0"/>
              <a:t> (page 6ff)</a:t>
            </a:r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YouTube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8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ADF7-766F-434B-A5D1-6D9B9D30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A5CFFD-2D38-48F3-B105-408163A6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30" y="2574718"/>
            <a:ext cx="6223961" cy="3317875"/>
          </a:xfrm>
        </p:spPr>
        <p:txBody>
          <a:bodyPr anchor="ctr">
            <a:normAutofit/>
          </a:bodyPr>
          <a:lstStyle/>
          <a:p>
            <a:r>
              <a:rPr lang="en-US" dirty="0"/>
              <a:t>Paul Schimke (</a:t>
            </a:r>
            <a:r>
              <a:rPr lang="en-US" dirty="0">
                <a:hlinkClick r:id="rId2"/>
              </a:rPr>
              <a:t>mdadvocate@lnt.org</a:t>
            </a:r>
            <a:r>
              <a:rPr lang="en-US" dirty="0"/>
              <a:t>)</a:t>
            </a:r>
          </a:p>
          <a:p>
            <a:r>
              <a:rPr lang="en-US" dirty="0"/>
              <a:t>Matt </a:t>
            </a:r>
            <a:r>
              <a:rPr lang="en-US" dirty="0" err="1"/>
              <a:t>Durrant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mtybumpo@gmail.com</a:t>
            </a:r>
            <a:r>
              <a:rPr lang="en-US" dirty="0"/>
              <a:t>)</a:t>
            </a:r>
          </a:p>
          <a:p>
            <a:r>
              <a:rPr lang="en-US" dirty="0"/>
              <a:t>Paula Boothe (</a:t>
            </a:r>
            <a:r>
              <a:rPr lang="en-US" dirty="0">
                <a:hlinkClick r:id="rId4"/>
              </a:rPr>
              <a:t>towonuni@aol.com</a:t>
            </a:r>
            <a:r>
              <a:rPr lang="en-US" dirty="0"/>
              <a:t>)</a:t>
            </a:r>
          </a:p>
          <a:p>
            <a:r>
              <a:rPr lang="en-US" dirty="0"/>
              <a:t>Chandra Clark (</a:t>
            </a:r>
            <a:r>
              <a:rPr lang="en-US" dirty="0">
                <a:hlinkClick r:id="rId5"/>
              </a:rPr>
              <a:t>lakeviewlnt@gmail.com</a:t>
            </a:r>
            <a:r>
              <a:rPr lang="en-US" dirty="0"/>
              <a:t>) </a:t>
            </a:r>
          </a:p>
        </p:txBody>
      </p:sp>
      <p:pic>
        <p:nvPicPr>
          <p:cNvPr id="10" name="Picture 9" descr="Clouds in the sky over a body of water&#10;&#10;Description automatically generated">
            <a:extLst>
              <a:ext uri="{FF2B5EF4-FFF2-40B4-BE49-F238E27FC236}">
                <a16:creationId xmlns:a16="http://schemas.microsoft.com/office/drawing/2014/main" id="{38484450-85D4-49FB-8774-02A3049B6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73" y="2264989"/>
            <a:ext cx="5249779" cy="39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9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3"/>
      </a:lt2>
      <a:accent1>
        <a:srgbClr val="20B4A2"/>
      </a:accent1>
      <a:accent2>
        <a:srgbClr val="14B75F"/>
      </a:accent2>
      <a:accent3>
        <a:srgbClr val="21B928"/>
      </a:accent3>
      <a:accent4>
        <a:srgbClr val="51B814"/>
      </a:accent4>
      <a:accent5>
        <a:srgbClr val="8EAC1E"/>
      </a:accent5>
      <a:accent6>
        <a:srgbClr val="C19D15"/>
      </a:accent6>
      <a:hlink>
        <a:srgbClr val="688B2E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98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Medium</vt:lpstr>
      <vt:lpstr>Myriad Web Pro</vt:lpstr>
      <vt:lpstr>Wingdings</vt:lpstr>
      <vt:lpstr>JuxtaposeVTI</vt:lpstr>
      <vt:lpstr>Teaching OE Online –  Resources</vt:lpstr>
      <vt:lpstr>Center Resources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Model and Role of Educators</dc:title>
  <dc:creator>Paul Schimke</dc:creator>
  <cp:lastModifiedBy>Paul Schimke</cp:lastModifiedBy>
  <cp:revision>41</cp:revision>
  <dcterms:created xsi:type="dcterms:W3CDTF">2020-10-19T19:00:06Z</dcterms:created>
  <dcterms:modified xsi:type="dcterms:W3CDTF">2020-11-01T21:07:08Z</dcterms:modified>
</cp:coreProperties>
</file>