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04C9B-1CEB-4077-BB7D-7DD04D6A5C24}" v="11" dt="2023-12-10T01:29:24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6" autoAdjust="0"/>
    <p:restoredTop sz="70850" autoAdjust="0"/>
  </p:normalViewPr>
  <p:slideViewPr>
    <p:cSldViewPr snapToGrid="0">
      <p:cViewPr varScale="1">
        <p:scale>
          <a:sx n="75" d="100"/>
          <a:sy n="75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6EABB-ADE7-4C1A-A9BA-E5758583746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BCC8-595B-46D6-82DA-58DCC0EF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Flip 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Activity:  Ethics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definition:  How you should act when you don’t think that you are not going to get caught.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0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Combining the two definitions, this is one way to define “Outdoor Ethics.”</a:t>
            </a:r>
          </a:p>
          <a:p>
            <a:endParaRPr lang="en-US" i="0" dirty="0"/>
          </a:p>
          <a:p>
            <a:r>
              <a:rPr lang="en-US" i="0" dirty="0"/>
              <a:t>Let’s do an exercise with some “less than Leave No Trace” impacts</a:t>
            </a:r>
          </a:p>
          <a:p>
            <a:endParaRPr lang="en-US" i="1" dirty="0"/>
          </a:p>
          <a:p>
            <a:r>
              <a:rPr lang="en-US" i="1" dirty="0"/>
              <a:t>Activity:  Ethics Game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93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yourself</a:t>
            </a:r>
          </a:p>
          <a:p>
            <a:r>
              <a:rPr lang="en-US" dirty="0"/>
              <a:t>Introduce co-instructor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3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Use flip chart to record course expectations</a:t>
            </a:r>
          </a:p>
          <a:p>
            <a:endParaRPr lang="en-US" i="1" dirty="0"/>
          </a:p>
          <a:p>
            <a:r>
              <a:rPr lang="en-US" i="1" dirty="0"/>
              <a:t>Give your own expectations:  </a:t>
            </a:r>
            <a:r>
              <a:rPr lang="en-US" i="0" dirty="0"/>
              <a:t>That everyone will share the Leave No Trace message</a:t>
            </a:r>
          </a:p>
          <a:p>
            <a:endParaRPr lang="en-US" i="0" dirty="0"/>
          </a:p>
          <a:p>
            <a:r>
              <a:rPr lang="en-US" i="0" dirty="0"/>
              <a:t>Housekeeping items: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Location of key safety items (first aid, fire extinguishers,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Cell phone numbers for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Location of bathrooms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General overview of schedule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6BCC8-595B-46D6-82DA-58DCC0EFB7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29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define Outdoor Ethics?</a:t>
            </a:r>
          </a:p>
          <a:p>
            <a:endParaRPr lang="en-US" i="1" dirty="0"/>
          </a:p>
          <a:p>
            <a:r>
              <a:rPr lang="en-US" i="1" dirty="0"/>
              <a:t>Use flip chart to develop a definition of outdoor ethics</a:t>
            </a:r>
          </a:p>
          <a:p>
            <a:endParaRPr lang="en-US" i="1" dirty="0"/>
          </a:p>
          <a:p>
            <a:r>
              <a:rPr lang="en-US" i="1" dirty="0"/>
              <a:t>Ask participants for their thoughts and ideas</a:t>
            </a:r>
          </a:p>
          <a:p>
            <a:endParaRPr lang="en-US" i="1" dirty="0"/>
          </a:p>
          <a:p>
            <a:r>
              <a:rPr lang="en-US" i="0" dirty="0"/>
              <a:t>Let’s look at the words one at a time: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0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define “Outdoors?”</a:t>
            </a:r>
          </a:p>
          <a:p>
            <a:endParaRPr lang="en-US" i="1" dirty="0"/>
          </a:p>
          <a:p>
            <a:r>
              <a:rPr lang="en-US" i="0" dirty="0"/>
              <a:t>Everything that is not inside?</a:t>
            </a:r>
          </a:p>
          <a:p>
            <a:endParaRPr lang="en-US" i="0" dirty="0"/>
          </a:p>
          <a:p>
            <a:r>
              <a:rPr lang="en-US" i="1" dirty="0"/>
              <a:t>Ask participants for their thoughts and ideas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7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Outdoor: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It’s land where public access is allowed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Including Federal lands, such as National Parks, National Forests, BLM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It is our state lands, such as state parks and state forests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It’s local municipal lands, such as parks and town forests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It’s also private lands with public easements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0" dirty="0"/>
              <a:t>What does this mean for all of us?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We need to play nice and share the resource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2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define “Ethics?”</a:t>
            </a:r>
          </a:p>
          <a:p>
            <a:endParaRPr lang="en-US" dirty="0"/>
          </a:p>
          <a:p>
            <a:r>
              <a:rPr lang="en-US" i="1" dirty="0"/>
              <a:t>Ask participants for their thoughts and ideas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dictionary definition of ethics</a:t>
            </a:r>
          </a:p>
          <a:p>
            <a:endParaRPr lang="en-US" i="1" dirty="0"/>
          </a:p>
          <a:p>
            <a:r>
              <a:rPr lang="en-US" i="0" dirty="0"/>
              <a:t>Perhaps think of the doctor’s Hippocratic Oath, or the Scout oath.  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explain or define what is an ethic to a boy or girl?</a:t>
            </a:r>
          </a:p>
          <a:p>
            <a:endParaRPr lang="en-US" dirty="0"/>
          </a:p>
          <a:p>
            <a:r>
              <a:rPr lang="en-US" i="1" dirty="0"/>
              <a:t>Ask participants for their thoughts and ideas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BCC8-595B-46D6-82DA-58DCC0EFB7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1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C2D9-7F6C-5E36-A194-FC0AD7304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317BC-0620-6788-6019-802D6E5DB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3482A-30A1-2931-D6EF-1296CB40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1486-8C48-7207-EA40-56342B0D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860C5-3CC3-083D-0910-3928E1AB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7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8D24-0C4B-D4DF-B58F-8ED2FA20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A10A2-C8E1-8FCE-F941-BD0D47A2F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91EC-C076-8CE5-224F-BC5A4551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EB1FA-02B8-9F3C-9883-44AFDAF8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3E8BA-4D56-E077-F88B-6E172FE1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7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D5A7E-39A2-3A37-4B67-F7AE63E9A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566F3-8BE1-F75A-C9C9-9C10C3F97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54166-E130-7545-415D-4E977B2A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D3E1A-07A2-6E96-F9F5-714DFAF7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E76B6-9F93-4F47-CCBE-8685DBDA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CA7E-B9EC-DDF4-E483-E183891C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6B7A2-F798-2D95-DEF7-E000E123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7C8BC-FC3E-6DA7-2917-C2FBB3B0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F78D4-CBFC-BD56-769A-06814BD4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24B56-E24E-63A8-ED5C-8E5161EA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560C-B048-0893-60C7-D4C18B8D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5113F-2E32-5DAA-67F4-BAC93F77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12FC-0ECB-23C8-197D-7F1F0DE4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4E885-8A59-76C9-6F7D-30D6CD09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56002-C697-D320-AB44-3F277274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F49A-B91E-3183-CEBB-29A1F502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C4E3-19E5-ACCF-9A44-C50AD4F27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186E5-21BD-0BF9-7FC7-D7D60C394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E8000-D2DF-36D7-64D9-CC9BFF23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F1B3A-9B71-A104-501F-1CBF0691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9D30D-18FA-E699-12A7-5F6ECFF4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7B43-EAC0-7ECD-8716-AAD6A8AAB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F4339-DD95-ED32-9A5A-21B9A7FA0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3BADB-6D1B-B049-F575-CA78AE389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2CBC9-0732-74CE-C8CD-068A4B071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78F44-B152-3504-272F-5B3CF4061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92E6C-90B8-6BB4-D770-7C73C3B3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9D9A3-3C76-AC9E-5689-2160431E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0BCEC-A9B3-E4ED-6333-2BA2C71E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5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2FAC-96A0-0B88-4A6B-C380886D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66F93-765B-350B-25AC-85713AE3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20947-57DB-91D4-47A4-63888021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061B0-0F48-9BC2-2F36-D0289105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6B78E-9CAF-E4CB-F1E7-117AE9C8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88549-20E6-C14F-A5B8-17AB9576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B44B0-D503-8F8F-5B84-96E3231A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86487-E3FD-CBB1-33EB-546E8489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0ABC6-DF16-56A9-87D8-679E77C57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1AA7D-6CB7-55C3-86B8-ECED380CA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F8FF8-7CF1-D60B-5030-BB7939DE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81E96-D269-6252-7BEB-A86685D6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E4053-D2BE-079C-171E-D8876347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DA30-B41E-0645-E37A-520AC338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D40B1-2261-9F04-F415-B69377D94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37F80-5B66-994D-B775-EFD0314A8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5B362-4AC4-987D-A976-7F2444BC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1BE59-3704-AD07-29B3-052AF7BE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AFC4C-2488-7688-AD36-0AFD368E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8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C653F-E2FC-4D84-E759-DCA33FF1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8BFDD-6AD4-1C3D-8649-0F90D37D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266E-AAEB-6600-B89A-071FB8331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9CB6-EC72-4233-9C38-FF4B88A1E8E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A43A-D640-BEE2-8484-0AB69E094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CE94-B3B8-6A22-289E-83AF6A101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35FE-7A6C-4219-97CD-6C22EFE9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4A09-0795-2270-3E87-F0DA830FF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56C9A-263D-FA97-2F4D-9E385CA6E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AB8922-05D1-7947-F630-810B0F815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741" y="143408"/>
            <a:ext cx="10244517" cy="657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3017" cy="435133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Define ethics for a youth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000" dirty="0">
                <a:latin typeface="Comic Sans MS" panose="030F0702030302020204" pitchFamily="66" charset="0"/>
              </a:rPr>
              <a:t>How you act when you think that you are not going to get caught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5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>
                <a:latin typeface="Comic Sans MS" panose="030F0702030302020204" pitchFamily="66" charset="0"/>
              </a:rPr>
              <a:t>How </a:t>
            </a:r>
            <a:r>
              <a:rPr lang="en-US" sz="4000" dirty="0">
                <a:latin typeface="Comic Sans MS" panose="030F0702030302020204" pitchFamily="66" charset="0"/>
              </a:rPr>
              <a:t>everyone should act while recreating on our public lands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41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D85B-F1AB-AD5D-DD87-3C0EC65A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44647-3676-CB8F-A804-9B558D771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0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19FC-368A-6C73-49F2-FB1775A0F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Revision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4174-3A35-9378-C1BA-F17D02AAC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Original – 12/10/2023 – (pl)</a:t>
            </a:r>
          </a:p>
        </p:txBody>
      </p:sp>
    </p:spTree>
    <p:extLst>
      <p:ext uri="{BB962C8B-B14F-4D97-AF65-F5344CB8AC3E}">
        <p14:creationId xmlns:p14="http://schemas.microsoft.com/office/powerpoint/2010/main" val="80440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Leave No Trace Level </a:t>
            </a:r>
            <a:r>
              <a:rPr lang="en-US" sz="6000" b="1"/>
              <a:t>1 Instructor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Welcome!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Introductions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Housekeeping items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Overall schedule for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3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Introduce yourself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Where you are from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Favorite outdoor activity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Familiarly with Leave No Trace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mic Sans MS" panose="030F0702030302020204" pitchFamily="66" charset="0"/>
              </a:rPr>
              <a:t>Expectations from this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7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Comic Sans MS" panose="030F0702030302020204" pitchFamily="66" charset="0"/>
              </a:rPr>
              <a:t>What is a good definition for Outdoor Ethics?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2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Outdoor: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0" y="197143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5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2774" cy="4351338"/>
          </a:xfrm>
        </p:spPr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Outdoor: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Land where public access is allowed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6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4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Ethics: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7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350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4300" b="1" dirty="0">
                <a:latin typeface="Comic Sans MS" panose="030F0702030302020204" pitchFamily="66" charset="0"/>
              </a:rPr>
              <a:t>Ethics:</a:t>
            </a:r>
          </a:p>
          <a:p>
            <a:pPr lvl="1"/>
            <a:endParaRPr lang="en-US" sz="3500" dirty="0">
              <a:latin typeface="Comic Sans MS" panose="030F0702030302020204" pitchFamily="66" charset="0"/>
            </a:endParaRPr>
          </a:p>
          <a:p>
            <a:pPr lvl="1"/>
            <a:r>
              <a:rPr lang="en-US" sz="3500" dirty="0">
                <a:latin typeface="Comic Sans MS" panose="030F0702030302020204" pitchFamily="66" charset="0"/>
              </a:rPr>
              <a:t>A set of principles or values that guide behavior</a:t>
            </a:r>
          </a:p>
          <a:p>
            <a:pPr lvl="1"/>
            <a:endParaRPr lang="en-US" sz="3500" dirty="0">
              <a:latin typeface="Comic Sans MS" panose="030F0702030302020204" pitchFamily="66" charset="0"/>
            </a:endParaRPr>
          </a:p>
          <a:p>
            <a:pPr lvl="1"/>
            <a:r>
              <a:rPr lang="en-US" sz="3500" dirty="0">
                <a:latin typeface="Comic Sans MS" panose="030F0702030302020204" pitchFamily="66" charset="0"/>
              </a:rPr>
              <a:t>Socially defined obligations over and above our self interests</a:t>
            </a:r>
          </a:p>
          <a:p>
            <a:pPr lvl="1"/>
            <a:endParaRPr lang="en-US" sz="3500" dirty="0">
              <a:latin typeface="Comic Sans MS" panose="030F0702030302020204" pitchFamily="66" charset="0"/>
            </a:endParaRPr>
          </a:p>
          <a:p>
            <a:pPr lvl="1"/>
            <a:r>
              <a:rPr lang="en-US" sz="3500" dirty="0">
                <a:latin typeface="Comic Sans MS" panose="030F0702030302020204" pitchFamily="66" charset="0"/>
              </a:rPr>
              <a:t>Culturally shared values that involve notions of right and wrong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3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EFA2-7B1E-4BBD-7D53-227EF73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Outdoor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50E8-0728-2772-85A8-2733DAA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Define ethics for a youth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AE576-B7C4-6C9C-8158-DF7FE8A76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1879995"/>
            <a:ext cx="3657600" cy="23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9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456</Words>
  <Application>Microsoft Office PowerPoint</Application>
  <PresentationFormat>Widescreen</PresentationFormat>
  <Paragraphs>107</Paragraphs>
  <Slides>13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Leave No Trace Level 1 Instructor</vt:lpstr>
      <vt:lpstr>Introductions</vt:lpstr>
      <vt:lpstr>Outdoor Ethics</vt:lpstr>
      <vt:lpstr>Outdoor Ethics</vt:lpstr>
      <vt:lpstr>Outdoor Ethics</vt:lpstr>
      <vt:lpstr>Outdoor Ethics</vt:lpstr>
      <vt:lpstr>Outdoor Ethics</vt:lpstr>
      <vt:lpstr>Outdoor Ethics</vt:lpstr>
      <vt:lpstr>Outdoor Ethics</vt:lpstr>
      <vt:lpstr>Outdoor Ethics</vt:lpstr>
      <vt:lpstr>PowerPoint Presentation</vt:lpstr>
      <vt:lpstr>Revision 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Lane</dc:creator>
  <cp:lastModifiedBy>Mark Hammer</cp:lastModifiedBy>
  <cp:revision>4</cp:revision>
  <dcterms:created xsi:type="dcterms:W3CDTF">2022-11-24T02:20:15Z</dcterms:created>
  <dcterms:modified xsi:type="dcterms:W3CDTF">2024-01-23T00:01:04Z</dcterms:modified>
</cp:coreProperties>
</file>