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75" r:id="rId6"/>
    <p:sldMasterId id="2147483687" r:id="rId7"/>
    <p:sldMasterId id="2147483689" r:id="rId8"/>
    <p:sldMasterId id="214748370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Lst>
  <p:sldSz cy="6858000" cx="12192000"/>
  <p:notesSz cx="6858000" cy="9144000"/>
  <p:embeddedFontLst>
    <p:embeddedFont>
      <p:font typeface="Libre Franklin"/>
      <p:regular r:id="rId50"/>
      <p:bold r:id="rId51"/>
      <p:italic r:id="rId52"/>
      <p:boldItalic r:id="rId53"/>
    </p:embeddedFont>
    <p:embeddedFont>
      <p:font typeface="Quattrocento Sans"/>
      <p:regular r:id="rId54"/>
      <p:bold r:id="rId55"/>
      <p:italic r:id="rId56"/>
      <p:boldItalic r:id="rId57"/>
    </p:embeddedFont>
    <p:embeddedFont>
      <p:font typeface="Century Gothic"/>
      <p:regular r:id="rId58"/>
      <p:bold r:id="rId59"/>
      <p:italic r:id="rId60"/>
      <p:boldItalic r:id="rId61"/>
    </p:embeddedFont>
    <p:embeddedFont>
      <p:font typeface="Libre Franklin Thin"/>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0" roundtripDataSignature="AMtx7mhbaazvQP6I2bbtHexIWE5e86uc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7175D6F-0DEC-4F83-9E8D-DD2BD131BD96}">
  <a:tblStyle styleId="{A7175D6F-0DEC-4F83-9E8D-DD2BD131BD96}"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5F3"/>
          </a:solidFill>
        </a:fill>
      </a:tcStyle>
    </a:wholeTbl>
    <a:band1H>
      <a:tcTxStyle b="off" i="off"/>
      <a:tcStyle>
        <a:fill>
          <a:solidFill>
            <a:srgbClr val="CAEAE7"/>
          </a:solidFill>
        </a:fill>
      </a:tcStyle>
    </a:band1H>
    <a:band2H>
      <a:tcTxStyle b="off" i="off"/>
    </a:band2H>
    <a:band1V>
      <a:tcTxStyle b="off" i="off"/>
      <a:tcStyle>
        <a:fill>
          <a:solidFill>
            <a:srgbClr val="CAEAE7"/>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52D95618-9801-4344-9F3E-B6FFAFF5DDA2}" styleName="Table_1">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8E9"/>
          </a:solidFill>
        </a:fill>
      </a:tcStyle>
    </a:wholeTbl>
    <a:band1H>
      <a:tcTxStyle b="off" i="off"/>
      <a:tcStyle>
        <a:fill>
          <a:solidFill>
            <a:srgbClr val="F8CFD1"/>
          </a:solidFill>
        </a:fill>
      </a:tcStyle>
    </a:band1H>
    <a:band2H>
      <a:tcTxStyle b="off" i="off"/>
    </a:band2H>
    <a:band1V>
      <a:tcTxStyle b="off" i="off"/>
      <a:tcStyle>
        <a:fill>
          <a:solidFill>
            <a:srgbClr val="F8CFD1"/>
          </a:solidFill>
        </a:fill>
      </a:tcStyle>
    </a:band1V>
    <a:band2V>
      <a:tcTxStyle b="off" i="off"/>
    </a:band2V>
    <a:lastCol>
      <a:tcTxStyle b="on" i="off">
        <a:font>
          <a:latin typeface="Century Gothic"/>
          <a:ea typeface="Century Gothic"/>
          <a:cs typeface="Century Gothic"/>
        </a:font>
        <a:schemeClr val="lt1"/>
      </a:tcTxStyle>
      <a:tcStyle>
        <a:fill>
          <a:solidFill>
            <a:schemeClr val="accent6"/>
          </a:solidFill>
        </a:fill>
      </a:tcStyle>
    </a:lastCol>
    <a:firstCol>
      <a:tcTxStyle b="on" i="off">
        <a:font>
          <a:latin typeface="Century Gothic"/>
          <a:ea typeface="Century Gothic"/>
          <a:cs typeface="Century Gothic"/>
        </a:font>
        <a:schemeClr val="lt1"/>
      </a:tcTxStyle>
      <a:tcStyle>
        <a:fill>
          <a:solidFill>
            <a:schemeClr val="accent6"/>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0" Type="http://customschemas.google.com/relationships/presentationmetadata" Target="meta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LibreFranklinThin-regular.fntdata"/><Relationship Id="rId61" Type="http://schemas.openxmlformats.org/officeDocument/2006/relationships/font" Target="fonts/CenturyGothic-boldItalic.fntdata"/><Relationship Id="rId20" Type="http://schemas.openxmlformats.org/officeDocument/2006/relationships/slide" Target="slides/slide10.xml"/><Relationship Id="rId64" Type="http://schemas.openxmlformats.org/officeDocument/2006/relationships/font" Target="fonts/LibreFranklinThin-italic.fntdata"/><Relationship Id="rId63" Type="http://schemas.openxmlformats.org/officeDocument/2006/relationships/font" Target="fonts/LibreFranklinThin-bold.fntdata"/><Relationship Id="rId22" Type="http://schemas.openxmlformats.org/officeDocument/2006/relationships/slide" Target="slides/slide12.xml"/><Relationship Id="rId66" Type="http://schemas.openxmlformats.org/officeDocument/2006/relationships/font" Target="fonts/OpenSans-regular.fntdata"/><Relationship Id="rId21" Type="http://schemas.openxmlformats.org/officeDocument/2006/relationships/slide" Target="slides/slide11.xml"/><Relationship Id="rId65" Type="http://schemas.openxmlformats.org/officeDocument/2006/relationships/font" Target="fonts/LibreFranklinThin-boldItalic.fntdata"/><Relationship Id="rId24" Type="http://schemas.openxmlformats.org/officeDocument/2006/relationships/slide" Target="slides/slide14.xml"/><Relationship Id="rId68" Type="http://schemas.openxmlformats.org/officeDocument/2006/relationships/font" Target="fonts/OpenSans-italic.fntdata"/><Relationship Id="rId23" Type="http://schemas.openxmlformats.org/officeDocument/2006/relationships/slide" Target="slides/slide13.xml"/><Relationship Id="rId67" Type="http://schemas.openxmlformats.org/officeDocument/2006/relationships/font" Target="fonts/OpenSans-bold.fntdata"/><Relationship Id="rId60" Type="http://schemas.openxmlformats.org/officeDocument/2006/relationships/font" Target="fonts/CenturyGothic-italic.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OpenSans-bold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LibreFranklin-bold.fntdata"/><Relationship Id="rId50" Type="http://schemas.openxmlformats.org/officeDocument/2006/relationships/font" Target="fonts/LibreFranklin-regular.fntdata"/><Relationship Id="rId53" Type="http://schemas.openxmlformats.org/officeDocument/2006/relationships/font" Target="fonts/LibreFranklin-boldItalic.fntdata"/><Relationship Id="rId52" Type="http://schemas.openxmlformats.org/officeDocument/2006/relationships/font" Target="fonts/LibreFranklin-italic.fntdata"/><Relationship Id="rId11" Type="http://schemas.openxmlformats.org/officeDocument/2006/relationships/slide" Target="slides/slide1.xml"/><Relationship Id="rId55" Type="http://schemas.openxmlformats.org/officeDocument/2006/relationships/font" Target="fonts/QuattrocentoSans-bold.fntdata"/><Relationship Id="rId10" Type="http://schemas.openxmlformats.org/officeDocument/2006/relationships/notesMaster" Target="notesMasters/notesMaster1.xml"/><Relationship Id="rId54" Type="http://schemas.openxmlformats.org/officeDocument/2006/relationships/font" Target="fonts/QuattrocentoSans-regular.fntdata"/><Relationship Id="rId13" Type="http://schemas.openxmlformats.org/officeDocument/2006/relationships/slide" Target="slides/slide3.xml"/><Relationship Id="rId57" Type="http://schemas.openxmlformats.org/officeDocument/2006/relationships/font" Target="fonts/QuattrocentoSans-boldItalic.fntdata"/><Relationship Id="rId12" Type="http://schemas.openxmlformats.org/officeDocument/2006/relationships/slide" Target="slides/slide2.xml"/><Relationship Id="rId56" Type="http://schemas.openxmlformats.org/officeDocument/2006/relationships/font" Target="fonts/QuattrocentoSans-italic.fntdata"/><Relationship Id="rId15" Type="http://schemas.openxmlformats.org/officeDocument/2006/relationships/slide" Target="slides/slide5.xml"/><Relationship Id="rId59" Type="http://schemas.openxmlformats.org/officeDocument/2006/relationships/font" Target="fonts/CenturyGothic-bold.fntdata"/><Relationship Id="rId14" Type="http://schemas.openxmlformats.org/officeDocument/2006/relationships/slide" Target="slides/slide4.xml"/><Relationship Id="rId58" Type="http://schemas.openxmlformats.org/officeDocument/2006/relationships/font" Target="fonts/CenturyGothic-regular.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9: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448" name="Google Shape;448;p19:notes"/>
          <p:cNvSpPr/>
          <p:nvPr>
            <p:ph idx="2" type="sldImg"/>
          </p:nvPr>
        </p:nvSpPr>
        <p:spPr>
          <a:xfrm>
            <a:off x="1190625" y="703262"/>
            <a:ext cx="4630737" cy="3473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9" name="Google Shape;449;p19: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0: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473" name="Google Shape;473;p20:notes"/>
          <p:cNvSpPr/>
          <p:nvPr>
            <p:ph idx="2" type="sldImg"/>
          </p:nvPr>
        </p:nvSpPr>
        <p:spPr>
          <a:xfrm>
            <a:off x="1189037" y="701675"/>
            <a:ext cx="4632325" cy="347503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p20: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br>
              <a:rPr lang="en-US"/>
            </a:br>
            <a:r>
              <a:rPr lang="en-US"/>
              <a:t>Poll Title: Do not modify the notes in this section to avoid tampering with the Poll Everywhere activity.</a:t>
            </a:r>
            <a:br>
              <a:rPr lang="en-US"/>
            </a:br>
            <a:r>
              <a:rPr lang="en-US"/>
              <a:t>More info at polleverywhere.com/support</a:t>
            </a:r>
            <a:br>
              <a:rPr lang="en-US"/>
            </a:br>
            <a:br>
              <a:rPr lang="en-US"/>
            </a:br>
            <a:r>
              <a:rPr lang="en-US"/>
              <a:t>Camporee WOW Factor</a:t>
            </a:r>
            <a:br>
              <a:rPr lang="en-US"/>
            </a:br>
            <a:r>
              <a:rPr lang="en-US"/>
              <a:t>https://www.polleverywhere.com/free_text_polls/J8T48F9XZBHI3mzARAwVM</a:t>
            </a:r>
            <a:endParaRPr/>
          </a:p>
        </p:txBody>
      </p:sp>
      <p:sp>
        <p:nvSpPr>
          <p:cNvPr id="351" name="Google Shape;3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52" name="Google Shape;352;p2:notes"/>
          <p:cNvSpPr txBox="1"/>
          <p:nvPr/>
        </p:nvSpPr>
        <p:spPr>
          <a:xfrm>
            <a:off x="0" y="0"/>
            <a:ext cx="3810000" cy="127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1" name="Google Shape;481;p21: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800"/>
              <a:buNone/>
            </a:pPr>
            <a:r>
              <a:rPr lang="en-US"/>
              <a:t>There are three main impacts to natural surfaced trails</a:t>
            </a:r>
            <a:endParaRPr/>
          </a:p>
          <a:p>
            <a:pPr indent="0" lvl="0" marL="0" rtl="0" algn="l">
              <a:lnSpc>
                <a:spcPct val="100000"/>
              </a:lnSpc>
              <a:spcBef>
                <a:spcPts val="0"/>
              </a:spcBef>
              <a:spcAft>
                <a:spcPts val="0"/>
              </a:spcAft>
              <a:buSzPts val="1800"/>
              <a:buNone/>
            </a:pPr>
            <a:r>
              <a:rPr lang="en-US"/>
              <a:t>Discuss widening and muddiness briefly</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Soil loss is the most significant because it is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Irreversible </a:t>
            </a:r>
            <a:endParaRPr/>
          </a:p>
          <a:p>
            <a:pPr indent="0" lvl="0" marL="0" rtl="0" algn="l">
              <a:lnSpc>
                <a:spcPct val="100000"/>
              </a:lnSpc>
              <a:spcBef>
                <a:spcPts val="0"/>
              </a:spcBef>
              <a:spcAft>
                <a:spcPts val="0"/>
              </a:spcAft>
              <a:buSzPts val="1800"/>
              <a:buNone/>
            </a:pPr>
            <a:r>
              <a:rPr lang="en-US"/>
              <a:t>Has downstream impacts to water quality and forest productivity,</a:t>
            </a:r>
            <a:endParaRPr/>
          </a:p>
          <a:p>
            <a:pPr indent="0" lvl="0" marL="0" rtl="0" algn="l">
              <a:lnSpc>
                <a:spcPct val="100000"/>
              </a:lnSpc>
              <a:spcBef>
                <a:spcPts val="0"/>
              </a:spcBef>
              <a:spcAft>
                <a:spcPts val="0"/>
              </a:spcAft>
              <a:buSzPts val="1800"/>
              <a:buNone/>
            </a:pPr>
            <a:r>
              <a:rPr lang="en-US"/>
              <a:t>Impacts the usability of trails (see above)</a:t>
            </a:r>
            <a:endParaRPr/>
          </a:p>
          <a:p>
            <a:pPr indent="0" lvl="0" marL="0" rtl="0" algn="l">
              <a:lnSpc>
                <a:spcPct val="100000"/>
              </a:lnSpc>
              <a:spcBef>
                <a:spcPts val="0"/>
              </a:spcBef>
              <a:spcAft>
                <a:spcPts val="0"/>
              </a:spcAft>
              <a:buSzPts val="1400"/>
              <a:buNone/>
            </a:pPr>
            <a:r>
              <a:t/>
            </a:r>
            <a:endParaRPr/>
          </a:p>
        </p:txBody>
      </p:sp>
      <p:sp>
        <p:nvSpPr>
          <p:cNvPr id="482" name="Google Shape;482;p21: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2: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0" lang="en-US" sz="10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492" name="Google Shape;492;p22:notes"/>
          <p:cNvSpPr/>
          <p:nvPr>
            <p:ph idx="2" type="sldImg"/>
          </p:nvPr>
        </p:nvSpPr>
        <p:spPr>
          <a:xfrm>
            <a:off x="1143000" y="693737"/>
            <a:ext cx="4572000" cy="34305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p22: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23: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800"/>
              <a:buNone/>
            </a:pPr>
            <a:r>
              <a:rPr lang="en-US"/>
              <a:t>There are three main impacts to natural surfaced trails</a:t>
            </a:r>
            <a:endParaRPr/>
          </a:p>
          <a:p>
            <a:pPr indent="0" lvl="0" marL="0" rtl="0" algn="l">
              <a:lnSpc>
                <a:spcPct val="100000"/>
              </a:lnSpc>
              <a:spcBef>
                <a:spcPts val="0"/>
              </a:spcBef>
              <a:spcAft>
                <a:spcPts val="0"/>
              </a:spcAft>
              <a:buSzPts val="1800"/>
              <a:buNone/>
            </a:pPr>
            <a:r>
              <a:rPr lang="en-US"/>
              <a:t>Discuss widening and muddiness briefly</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Soil loss is the most significant because it is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Irreversible </a:t>
            </a:r>
            <a:endParaRPr/>
          </a:p>
          <a:p>
            <a:pPr indent="0" lvl="0" marL="0" rtl="0" algn="l">
              <a:lnSpc>
                <a:spcPct val="100000"/>
              </a:lnSpc>
              <a:spcBef>
                <a:spcPts val="0"/>
              </a:spcBef>
              <a:spcAft>
                <a:spcPts val="0"/>
              </a:spcAft>
              <a:buSzPts val="1800"/>
              <a:buNone/>
            </a:pPr>
            <a:r>
              <a:rPr lang="en-US"/>
              <a:t>Has downstream impacts to water quality and forest productivity,</a:t>
            </a:r>
            <a:endParaRPr/>
          </a:p>
          <a:p>
            <a:pPr indent="0" lvl="0" marL="0" rtl="0" algn="l">
              <a:lnSpc>
                <a:spcPct val="100000"/>
              </a:lnSpc>
              <a:spcBef>
                <a:spcPts val="0"/>
              </a:spcBef>
              <a:spcAft>
                <a:spcPts val="0"/>
              </a:spcAft>
              <a:buSzPts val="1800"/>
              <a:buNone/>
            </a:pPr>
            <a:r>
              <a:rPr lang="en-US"/>
              <a:t>Impacts the usability of trails (see above)</a:t>
            </a:r>
            <a:endParaRPr/>
          </a:p>
          <a:p>
            <a:pPr indent="0" lvl="0" marL="0" rtl="0" algn="l">
              <a:lnSpc>
                <a:spcPct val="100000"/>
              </a:lnSpc>
              <a:spcBef>
                <a:spcPts val="0"/>
              </a:spcBef>
              <a:spcAft>
                <a:spcPts val="0"/>
              </a:spcAft>
              <a:buSzPts val="1400"/>
              <a:buNone/>
            </a:pPr>
            <a:r>
              <a:t/>
            </a:r>
            <a:endParaRPr/>
          </a:p>
        </p:txBody>
      </p:sp>
      <p:sp>
        <p:nvSpPr>
          <p:cNvPr id="504" name="Google Shape;504;p23: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3" name="Google Shape;513;p24: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800"/>
              <a:buNone/>
            </a:pPr>
            <a:r>
              <a:rPr lang="en-US"/>
              <a:t>There are three main impacts to natural surfaced trails</a:t>
            </a:r>
            <a:endParaRPr/>
          </a:p>
          <a:p>
            <a:pPr indent="0" lvl="0" marL="0" rtl="0" algn="l">
              <a:lnSpc>
                <a:spcPct val="100000"/>
              </a:lnSpc>
              <a:spcBef>
                <a:spcPts val="0"/>
              </a:spcBef>
              <a:spcAft>
                <a:spcPts val="0"/>
              </a:spcAft>
              <a:buSzPts val="1800"/>
              <a:buNone/>
            </a:pPr>
            <a:r>
              <a:rPr lang="en-US"/>
              <a:t>Discuss widening and muddiness briefly</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Soil loss is the most significant because it is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Irreversible </a:t>
            </a:r>
            <a:endParaRPr/>
          </a:p>
          <a:p>
            <a:pPr indent="0" lvl="0" marL="0" rtl="0" algn="l">
              <a:lnSpc>
                <a:spcPct val="100000"/>
              </a:lnSpc>
              <a:spcBef>
                <a:spcPts val="0"/>
              </a:spcBef>
              <a:spcAft>
                <a:spcPts val="0"/>
              </a:spcAft>
              <a:buSzPts val="1800"/>
              <a:buNone/>
            </a:pPr>
            <a:r>
              <a:rPr lang="en-US"/>
              <a:t>Has downstream impacts to water quality and forest productivity,</a:t>
            </a:r>
            <a:endParaRPr/>
          </a:p>
          <a:p>
            <a:pPr indent="0" lvl="0" marL="0" rtl="0" algn="l">
              <a:lnSpc>
                <a:spcPct val="100000"/>
              </a:lnSpc>
              <a:spcBef>
                <a:spcPts val="0"/>
              </a:spcBef>
              <a:spcAft>
                <a:spcPts val="0"/>
              </a:spcAft>
              <a:buSzPts val="1800"/>
              <a:buNone/>
            </a:pPr>
            <a:r>
              <a:rPr lang="en-US"/>
              <a:t>Impacts the usability of trails (see above)</a:t>
            </a:r>
            <a:endParaRPr/>
          </a:p>
          <a:p>
            <a:pPr indent="0" lvl="0" marL="0" rtl="0" algn="l">
              <a:lnSpc>
                <a:spcPct val="100000"/>
              </a:lnSpc>
              <a:spcBef>
                <a:spcPts val="0"/>
              </a:spcBef>
              <a:spcAft>
                <a:spcPts val="0"/>
              </a:spcAft>
              <a:buSzPts val="1400"/>
              <a:buNone/>
            </a:pPr>
            <a:r>
              <a:t/>
            </a:r>
            <a:endParaRPr/>
          </a:p>
        </p:txBody>
      </p:sp>
      <p:sp>
        <p:nvSpPr>
          <p:cNvPr id="514" name="Google Shape;514;p24: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1" name="Google Shape;521;p25: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800"/>
              <a:buNone/>
            </a:pPr>
            <a:r>
              <a:rPr lang="en-US"/>
              <a:t>There are three main impacts to natural surfaced trails</a:t>
            </a:r>
            <a:endParaRPr/>
          </a:p>
          <a:p>
            <a:pPr indent="0" lvl="0" marL="0" rtl="0" algn="l">
              <a:lnSpc>
                <a:spcPct val="100000"/>
              </a:lnSpc>
              <a:spcBef>
                <a:spcPts val="0"/>
              </a:spcBef>
              <a:spcAft>
                <a:spcPts val="0"/>
              </a:spcAft>
              <a:buSzPts val="1800"/>
              <a:buNone/>
            </a:pPr>
            <a:r>
              <a:rPr lang="en-US"/>
              <a:t>Discuss widening and muddiness briefly</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Soil loss is the most significant because it is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Irreversible </a:t>
            </a:r>
            <a:endParaRPr/>
          </a:p>
          <a:p>
            <a:pPr indent="0" lvl="0" marL="0" rtl="0" algn="l">
              <a:lnSpc>
                <a:spcPct val="100000"/>
              </a:lnSpc>
              <a:spcBef>
                <a:spcPts val="0"/>
              </a:spcBef>
              <a:spcAft>
                <a:spcPts val="0"/>
              </a:spcAft>
              <a:buSzPts val="1800"/>
              <a:buNone/>
            </a:pPr>
            <a:r>
              <a:rPr lang="en-US"/>
              <a:t>Has downstream impacts to water quality and forest productivity,</a:t>
            </a:r>
            <a:endParaRPr/>
          </a:p>
          <a:p>
            <a:pPr indent="0" lvl="0" marL="0" rtl="0" algn="l">
              <a:lnSpc>
                <a:spcPct val="100000"/>
              </a:lnSpc>
              <a:spcBef>
                <a:spcPts val="0"/>
              </a:spcBef>
              <a:spcAft>
                <a:spcPts val="0"/>
              </a:spcAft>
              <a:buSzPts val="1800"/>
              <a:buNone/>
            </a:pPr>
            <a:r>
              <a:rPr lang="en-US"/>
              <a:t>Impacts the usability of trails (see above)</a:t>
            </a:r>
            <a:endParaRPr/>
          </a:p>
          <a:p>
            <a:pPr indent="0" lvl="0" marL="0" rtl="0" algn="l">
              <a:lnSpc>
                <a:spcPct val="100000"/>
              </a:lnSpc>
              <a:spcBef>
                <a:spcPts val="0"/>
              </a:spcBef>
              <a:spcAft>
                <a:spcPts val="0"/>
              </a:spcAft>
              <a:buSzPts val="1400"/>
              <a:buNone/>
            </a:pPr>
            <a:r>
              <a:t/>
            </a:r>
            <a:endParaRPr/>
          </a:p>
        </p:txBody>
      </p:sp>
      <p:sp>
        <p:nvSpPr>
          <p:cNvPr id="522" name="Google Shape;522;p25: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2" name="Google Shape;532;p26:notes"/>
          <p:cNvSpPr txBox="1"/>
          <p:nvPr>
            <p:ph idx="1" type="body"/>
          </p:nvPr>
        </p:nvSpPr>
        <p:spPr>
          <a:xfrm>
            <a:off x="935037" y="4414837"/>
            <a:ext cx="5140325" cy="4184650"/>
          </a:xfrm>
          <a:prstGeom prst="rect">
            <a:avLst/>
          </a:prstGeom>
          <a:noFill/>
          <a:ln>
            <a:noFill/>
          </a:ln>
        </p:spPr>
        <p:txBody>
          <a:bodyPr anchorCtr="0" anchor="t" bIns="46800" lIns="93600" spcFirstLastPara="1" rIns="93600" wrap="square" tIns="46800">
            <a:noAutofit/>
          </a:bodyPr>
          <a:lstStyle/>
          <a:p>
            <a:pPr indent="0" lvl="0" marL="0" rtl="0" algn="l">
              <a:lnSpc>
                <a:spcPct val="100000"/>
              </a:lnSpc>
              <a:spcBef>
                <a:spcPts val="0"/>
              </a:spcBef>
              <a:spcAft>
                <a:spcPts val="0"/>
              </a:spcAft>
              <a:buSzPts val="1800"/>
              <a:buNone/>
            </a:pPr>
            <a:r>
              <a:rPr lang="en-US"/>
              <a:t>There are three main impacts to natural surfaced trails</a:t>
            </a:r>
            <a:endParaRPr/>
          </a:p>
          <a:p>
            <a:pPr indent="0" lvl="0" marL="0" rtl="0" algn="l">
              <a:lnSpc>
                <a:spcPct val="100000"/>
              </a:lnSpc>
              <a:spcBef>
                <a:spcPts val="0"/>
              </a:spcBef>
              <a:spcAft>
                <a:spcPts val="0"/>
              </a:spcAft>
              <a:buSzPts val="1800"/>
              <a:buNone/>
            </a:pPr>
            <a:r>
              <a:rPr lang="en-US"/>
              <a:t>Discuss widening and muddiness briefly</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Soil loss is the most significant because it is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Irreversible </a:t>
            </a:r>
            <a:endParaRPr/>
          </a:p>
          <a:p>
            <a:pPr indent="0" lvl="0" marL="0" rtl="0" algn="l">
              <a:lnSpc>
                <a:spcPct val="100000"/>
              </a:lnSpc>
              <a:spcBef>
                <a:spcPts val="0"/>
              </a:spcBef>
              <a:spcAft>
                <a:spcPts val="0"/>
              </a:spcAft>
              <a:buSzPts val="1800"/>
              <a:buNone/>
            </a:pPr>
            <a:r>
              <a:rPr lang="en-US"/>
              <a:t>Has downstream impacts to water quality and forest productivity,</a:t>
            </a:r>
            <a:endParaRPr/>
          </a:p>
          <a:p>
            <a:pPr indent="0" lvl="0" marL="0" rtl="0" algn="l">
              <a:lnSpc>
                <a:spcPct val="100000"/>
              </a:lnSpc>
              <a:spcBef>
                <a:spcPts val="0"/>
              </a:spcBef>
              <a:spcAft>
                <a:spcPts val="0"/>
              </a:spcAft>
              <a:buSzPts val="1800"/>
              <a:buNone/>
            </a:pPr>
            <a:r>
              <a:rPr lang="en-US"/>
              <a:t>Impacts the usability of trails (see above)</a:t>
            </a:r>
            <a:endParaRPr/>
          </a:p>
          <a:p>
            <a:pPr indent="0" lvl="0" marL="0" rtl="0" algn="l">
              <a:lnSpc>
                <a:spcPct val="100000"/>
              </a:lnSpc>
              <a:spcBef>
                <a:spcPts val="0"/>
              </a:spcBef>
              <a:spcAft>
                <a:spcPts val="0"/>
              </a:spcAft>
              <a:buSzPts val="1400"/>
              <a:buNone/>
            </a:pPr>
            <a:r>
              <a:t/>
            </a:r>
            <a:endParaRPr/>
          </a:p>
        </p:txBody>
      </p:sp>
      <p:sp>
        <p:nvSpPr>
          <p:cNvPr id="533" name="Google Shape;533;p26:notes"/>
          <p:cNvSpPr txBox="1"/>
          <p:nvPr/>
        </p:nvSpPr>
        <p:spPr>
          <a:xfrm>
            <a:off x="3971925" y="8829675"/>
            <a:ext cx="3038475" cy="466725"/>
          </a:xfrm>
          <a:prstGeom prst="rect">
            <a:avLst/>
          </a:prstGeom>
          <a:noFill/>
          <a:ln>
            <a:noFill/>
          </a:ln>
        </p:spPr>
        <p:txBody>
          <a:bodyPr anchorCtr="0" anchor="b" bIns="0" lIns="19350" spcFirstLastPara="1" rIns="1935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7" name="Google Shape;59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7" name="Google Shape;61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message is one parents want to hear. At the end of the day, we want them to feel comfortable enrolling their kids in our programs where they know they are receiving the type of education and training to help them become the best version of themselves.</a:t>
            </a:r>
            <a:endParaRPr/>
          </a:p>
        </p:txBody>
      </p:sp>
      <p:sp>
        <p:nvSpPr>
          <p:cNvPr id="364" name="Google Shape;36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42"/>
          <p:cNvSpPr/>
          <p:nvPr/>
        </p:nvSpPr>
        <p:spPr>
          <a:xfrm>
            <a:off x="0" y="1"/>
            <a:ext cx="12192000" cy="5203825"/>
          </a:xfrm>
          <a:custGeom>
            <a:rect b="b" l="l" r="r" t="t"/>
            <a:pathLst>
              <a:path extrusionOk="0" h="3278" w="576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7" name="Google Shape;17;p42"/>
          <p:cNvSpPr txBox="1"/>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r">
              <a:lnSpc>
                <a:spcPct val="100000"/>
              </a:lnSpc>
              <a:spcBef>
                <a:spcPts val="0"/>
              </a:spcBef>
              <a:spcAft>
                <a:spcPts val="0"/>
              </a:spcAft>
              <a:buClr>
                <a:srgbClr val="FEFEFE"/>
              </a:buClr>
              <a:buSzPts val="4800"/>
              <a:buFont typeface="Century Gothic"/>
              <a:buNone/>
              <a:defRPr b="1"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2"/>
          <p:cNvSpPr txBox="1"/>
          <p:nvPr>
            <p:ph idx="1" type="body"/>
          </p:nvPr>
        </p:nvSpPr>
        <p:spPr>
          <a:xfrm>
            <a:off x="810000" y="5281201"/>
            <a:ext cx="10561418" cy="43395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lvl1pPr indent="-228600" lvl="0" marL="457200" algn="r">
              <a:lnSpc>
                <a:spcPct val="100000"/>
              </a:lnSpc>
              <a:spcBef>
                <a:spcPts val="360"/>
              </a:spcBef>
              <a:spcAft>
                <a:spcPts val="0"/>
              </a:spcAft>
              <a:buSzPts val="1800"/>
              <a:buNone/>
              <a:defRPr sz="1800">
                <a:solidFill>
                  <a:schemeClr val="lt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19" name="Google Shape;19;p42"/>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2"/>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2"/>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61"/>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78" name="Google Shape;78;p61"/>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1"/>
          <p:cNvSpPr txBox="1"/>
          <p:nvPr>
            <p:ph idx="1" type="body"/>
          </p:nvPr>
        </p:nvSpPr>
        <p:spPr>
          <a:xfrm>
            <a:off x="818712" y="2222287"/>
            <a:ext cx="5185873" cy="3638763"/>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80" name="Google Shape;80;p61"/>
          <p:cNvSpPr txBox="1"/>
          <p:nvPr>
            <p:ph idx="2" type="body"/>
          </p:nvPr>
        </p:nvSpPr>
        <p:spPr>
          <a:xfrm>
            <a:off x="6187415" y="2222287"/>
            <a:ext cx="5194583" cy="3638764"/>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81" name="Google Shape;81;p61"/>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1"/>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1"/>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62"/>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86" name="Google Shape;86;p6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62"/>
          <p:cNvSpPr txBox="1"/>
          <p:nvPr>
            <p:ph idx="1" type="body"/>
          </p:nvPr>
        </p:nvSpPr>
        <p:spPr>
          <a:xfrm>
            <a:off x="814728" y="2174875"/>
            <a:ext cx="5189857" cy="576262"/>
          </a:xfrm>
          <a:prstGeom prst="rect">
            <a:avLst/>
          </a:prstGeom>
          <a:noFill/>
          <a:ln>
            <a:noFill/>
          </a:ln>
          <a:effectLst>
            <a:outerShdw blurRad="50800">
              <a:srgbClr val="000000">
                <a:alpha val="40000"/>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2000"/>
              <a:buNone/>
              <a:defRPr b="0" sz="2000"/>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88" name="Google Shape;88;p62"/>
          <p:cNvSpPr txBox="1"/>
          <p:nvPr>
            <p:ph idx="2" type="body"/>
          </p:nvPr>
        </p:nvSpPr>
        <p:spPr>
          <a:xfrm>
            <a:off x="814729" y="2751138"/>
            <a:ext cx="5189856" cy="3109913"/>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89" name="Google Shape;89;p62"/>
          <p:cNvSpPr txBox="1"/>
          <p:nvPr>
            <p:ph idx="3" type="body"/>
          </p:nvPr>
        </p:nvSpPr>
        <p:spPr>
          <a:xfrm>
            <a:off x="6187415" y="2174875"/>
            <a:ext cx="5194583" cy="576262"/>
          </a:xfrm>
          <a:prstGeom prst="rect">
            <a:avLst/>
          </a:prstGeom>
          <a:noFill/>
          <a:ln>
            <a:noFill/>
          </a:ln>
          <a:effectLst>
            <a:outerShdw blurRad="50800">
              <a:srgbClr val="000000">
                <a:alpha val="40000"/>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2000"/>
              <a:buNone/>
              <a:defRPr b="0" sz="2000"/>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90" name="Google Shape;90;p62"/>
          <p:cNvSpPr txBox="1"/>
          <p:nvPr>
            <p:ph idx="4" type="body"/>
          </p:nvPr>
        </p:nvSpPr>
        <p:spPr>
          <a:xfrm>
            <a:off x="6187415" y="2751138"/>
            <a:ext cx="5194583" cy="3109913"/>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91" name="Google Shape;91;p62"/>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2"/>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62"/>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4" name="Shape 94"/>
        <p:cNvGrpSpPr/>
        <p:nvPr/>
      </p:nvGrpSpPr>
      <p:grpSpPr>
        <a:xfrm>
          <a:off x="0" y="0"/>
          <a:ext cx="0" cy="0"/>
          <a:chOff x="0" y="0"/>
          <a:chExt cx="0" cy="0"/>
        </a:xfrm>
      </p:grpSpPr>
      <p:sp>
        <p:nvSpPr>
          <p:cNvPr id="95" name="Google Shape;95;p63"/>
          <p:cNvSpPr txBox="1"/>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3"/>
          <p:cNvSpPr/>
          <p:nvPr>
            <p:ph idx="2" type="pic"/>
          </p:nvPr>
        </p:nvSpPr>
        <p:spPr>
          <a:xfrm>
            <a:off x="0" y="0"/>
            <a:ext cx="12192000" cy="4800600"/>
          </a:xfrm>
          <a:prstGeom prst="rect">
            <a:avLst/>
          </a:prstGeom>
          <a:noFill/>
          <a:ln cap="rnd" cmpd="sng" w="9525">
            <a:solidFill>
              <a:schemeClr val="lt2"/>
            </a:solidFill>
            <a:prstDash val="solid"/>
            <a:round/>
            <a:headEnd len="sm" w="sm" type="none"/>
            <a:tailEnd len="sm" w="sm" type="none"/>
          </a:ln>
          <a:effectLst>
            <a:outerShdw blurRad="50800">
              <a:srgbClr val="000000">
                <a:alpha val="40000"/>
              </a:srgbClr>
            </a:outerShdw>
          </a:effectLst>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accent1"/>
              </a:buClr>
              <a:buSzPts val="160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97" name="Google Shape;97;p63"/>
          <p:cNvSpPr txBox="1"/>
          <p:nvPr>
            <p:ph idx="1" type="body"/>
          </p:nvPr>
        </p:nvSpPr>
        <p:spPr>
          <a:xfrm>
            <a:off x="810000" y="5367338"/>
            <a:ext cx="10561418" cy="493712"/>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228600" lvl="0" marL="457200" algn="l">
              <a:lnSpc>
                <a:spcPct val="100000"/>
              </a:lnSpc>
              <a:spcBef>
                <a:spcPts val="240"/>
              </a:spcBef>
              <a:spcAft>
                <a:spcPts val="0"/>
              </a:spcAft>
              <a:buSzPts val="120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98" name="Google Shape;98;p63"/>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3"/>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63"/>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1" name="Shape 101"/>
        <p:cNvGrpSpPr/>
        <p:nvPr/>
      </p:nvGrpSpPr>
      <p:grpSpPr>
        <a:xfrm>
          <a:off x="0" y="0"/>
          <a:ext cx="0" cy="0"/>
          <a:chOff x="0" y="0"/>
          <a:chExt cx="0" cy="0"/>
        </a:xfrm>
      </p:grpSpPr>
      <p:sp>
        <p:nvSpPr>
          <p:cNvPr id="102" name="Google Shape;102;p64"/>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03" name="Google Shape;103;p64"/>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4"/>
          <p:cNvSpPr txBox="1"/>
          <p:nvPr>
            <p:ph idx="1" type="body"/>
          </p:nvPr>
        </p:nvSpPr>
        <p:spPr>
          <a:xfrm rot="5400000">
            <a:off x="4254444" y="-1260043"/>
            <a:ext cx="3674397" cy="1056328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05" name="Google Shape;105;p64"/>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4"/>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4"/>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8" name="Shape 108"/>
        <p:cNvGrpSpPr/>
        <p:nvPr/>
      </p:nvGrpSpPr>
      <p:grpSpPr>
        <a:xfrm>
          <a:off x="0" y="0"/>
          <a:ext cx="0" cy="0"/>
          <a:chOff x="0" y="0"/>
          <a:chExt cx="0" cy="0"/>
        </a:xfrm>
      </p:grpSpPr>
      <p:sp>
        <p:nvSpPr>
          <p:cNvPr id="109" name="Google Shape;109;p65"/>
          <p:cNvSpPr/>
          <p:nvPr/>
        </p:nvSpPr>
        <p:spPr>
          <a:xfrm>
            <a:off x="7669651" y="446089"/>
            <a:ext cx="4522349" cy="541496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10" name="Google Shape;110;p65"/>
          <p:cNvSpPr txBox="1"/>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5"/>
          <p:cNvSpPr txBox="1"/>
          <p:nvPr>
            <p:ph idx="1" type="body"/>
          </p:nvPr>
        </p:nvSpPr>
        <p:spPr>
          <a:xfrm rot="5400000">
            <a:off x="1408290" y="-152200"/>
            <a:ext cx="5414962" cy="6611540"/>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12" name="Google Shape;112;p65"/>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65"/>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5"/>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5" name="Shape 125"/>
        <p:cNvGrpSpPr/>
        <p:nvPr/>
      </p:nvGrpSpPr>
      <p:grpSpPr>
        <a:xfrm>
          <a:off x="0" y="0"/>
          <a:ext cx="0" cy="0"/>
          <a:chOff x="0" y="0"/>
          <a:chExt cx="0" cy="0"/>
        </a:xfrm>
      </p:grpSpPr>
      <p:sp>
        <p:nvSpPr>
          <p:cNvPr id="126" name="Google Shape;126;p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28" name="Google Shape;128;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1" name="Shape 131"/>
        <p:cNvGrpSpPr/>
        <p:nvPr/>
      </p:nvGrpSpPr>
      <p:grpSpPr>
        <a:xfrm>
          <a:off x="0" y="0"/>
          <a:ext cx="0" cy="0"/>
          <a:chOff x="0" y="0"/>
          <a:chExt cx="0" cy="0"/>
        </a:xfrm>
      </p:grpSpPr>
      <p:sp>
        <p:nvSpPr>
          <p:cNvPr id="132" name="Google Shape;132;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4" name="Google Shape;134;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7" name="Shape 137"/>
        <p:cNvGrpSpPr/>
        <p:nvPr/>
      </p:nvGrpSpPr>
      <p:grpSpPr>
        <a:xfrm>
          <a:off x="0" y="0"/>
          <a:ext cx="0" cy="0"/>
          <a:chOff x="0" y="0"/>
          <a:chExt cx="0" cy="0"/>
        </a:xfrm>
      </p:grpSpPr>
      <p:sp>
        <p:nvSpPr>
          <p:cNvPr id="138" name="Google Shape;138;p8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8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140" name="Google Shape;140;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3" name="Shape 143"/>
        <p:cNvGrpSpPr/>
        <p:nvPr/>
      </p:nvGrpSpPr>
      <p:grpSpPr>
        <a:xfrm>
          <a:off x="0" y="0"/>
          <a:ext cx="0" cy="0"/>
          <a:chOff x="0" y="0"/>
          <a:chExt cx="0" cy="0"/>
        </a:xfrm>
      </p:grpSpPr>
      <p:sp>
        <p:nvSpPr>
          <p:cNvPr id="144" name="Google Shape;144;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8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6" name="Google Shape;146;p8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7" name="Google Shape;14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43"/>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3"/>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3"/>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0" name="Shape 150"/>
        <p:cNvGrpSpPr/>
        <p:nvPr/>
      </p:nvGrpSpPr>
      <p:grpSpPr>
        <a:xfrm>
          <a:off x="0" y="0"/>
          <a:ext cx="0" cy="0"/>
          <a:chOff x="0" y="0"/>
          <a:chExt cx="0" cy="0"/>
        </a:xfrm>
      </p:grpSpPr>
      <p:sp>
        <p:nvSpPr>
          <p:cNvPr id="151" name="Google Shape;151;p9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9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53" name="Google Shape;153;p9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4" name="Google Shape;154;p9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55" name="Google Shape;155;p9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6" name="Google Shape;156;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4" name="Shape 164"/>
        <p:cNvGrpSpPr/>
        <p:nvPr/>
      </p:nvGrpSpPr>
      <p:grpSpPr>
        <a:xfrm>
          <a:off x="0" y="0"/>
          <a:ext cx="0" cy="0"/>
          <a:chOff x="0" y="0"/>
          <a:chExt cx="0" cy="0"/>
        </a:xfrm>
      </p:grpSpPr>
      <p:sp>
        <p:nvSpPr>
          <p:cNvPr id="165" name="Google Shape;165;p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9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67" name="Google Shape;167;p9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68" name="Google Shape;168;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1" name="Shape 171"/>
        <p:cNvGrpSpPr/>
        <p:nvPr/>
      </p:nvGrpSpPr>
      <p:grpSpPr>
        <a:xfrm>
          <a:off x="0" y="0"/>
          <a:ext cx="0" cy="0"/>
          <a:chOff x="0" y="0"/>
          <a:chExt cx="0" cy="0"/>
        </a:xfrm>
      </p:grpSpPr>
      <p:sp>
        <p:nvSpPr>
          <p:cNvPr id="172" name="Google Shape;172;p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93"/>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74" name="Google Shape;174;p9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75" name="Google Shape;175;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8" name="Shape 178"/>
        <p:cNvGrpSpPr/>
        <p:nvPr/>
      </p:nvGrpSpPr>
      <p:grpSpPr>
        <a:xfrm>
          <a:off x="0" y="0"/>
          <a:ext cx="0" cy="0"/>
          <a:chOff x="0" y="0"/>
          <a:chExt cx="0" cy="0"/>
        </a:xfrm>
      </p:grpSpPr>
      <p:sp>
        <p:nvSpPr>
          <p:cNvPr id="179" name="Google Shape;179;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9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81" name="Google Shape;181;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4" name="Shape 184"/>
        <p:cNvGrpSpPr/>
        <p:nvPr/>
      </p:nvGrpSpPr>
      <p:grpSpPr>
        <a:xfrm>
          <a:off x="0" y="0"/>
          <a:ext cx="0" cy="0"/>
          <a:chOff x="0" y="0"/>
          <a:chExt cx="0" cy="0"/>
        </a:xfrm>
      </p:grpSpPr>
      <p:sp>
        <p:nvSpPr>
          <p:cNvPr id="185" name="Google Shape;185;p9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9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87" name="Google Shape;18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6" name="Shape 196"/>
        <p:cNvGrpSpPr/>
        <p:nvPr/>
      </p:nvGrpSpPr>
      <p:grpSpPr>
        <a:xfrm>
          <a:off x="0" y="0"/>
          <a:ext cx="0" cy="0"/>
          <a:chOff x="0" y="0"/>
          <a:chExt cx="0" cy="0"/>
        </a:xfrm>
      </p:grpSpPr>
      <p:sp>
        <p:nvSpPr>
          <p:cNvPr id="197" name="Google Shape;197;p51"/>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8" name="Google Shape;198;p51"/>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51"/>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00" name="Shape 200"/>
        <p:cNvGrpSpPr/>
        <p:nvPr/>
      </p:nvGrpSpPr>
      <p:grpSpPr>
        <a:xfrm>
          <a:off x="0" y="0"/>
          <a:ext cx="0" cy="0"/>
          <a:chOff x="0" y="0"/>
          <a:chExt cx="0" cy="0"/>
        </a:xfrm>
      </p:grpSpPr>
      <p:sp>
        <p:nvSpPr>
          <p:cNvPr id="201" name="Google Shape;201;p66"/>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2" name="Google Shape;202;p66"/>
          <p:cNvSpPr txBox="1"/>
          <p:nvPr>
            <p:ph idx="1" type="body"/>
          </p:nvPr>
        </p:nvSpPr>
        <p:spPr>
          <a:xfrm>
            <a:off x="609600" y="1600200"/>
            <a:ext cx="5384800" cy="4495800"/>
          </a:xfrm>
          <a:prstGeom prst="rect">
            <a:avLst/>
          </a:prstGeom>
          <a:noFill/>
          <a:ln>
            <a:noFill/>
          </a:ln>
        </p:spPr>
        <p:txBody>
          <a:bodyPr anchorCtr="0" anchor="t" bIns="44750" lIns="89500" spcFirstLastPara="1" rIns="89500" wrap="square" tIns="44750">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03" name="Google Shape;203;p66"/>
          <p:cNvSpPr txBox="1"/>
          <p:nvPr>
            <p:ph idx="2" type="body"/>
          </p:nvPr>
        </p:nvSpPr>
        <p:spPr>
          <a:xfrm>
            <a:off x="6197600" y="1600200"/>
            <a:ext cx="5384800" cy="4495800"/>
          </a:xfrm>
          <a:prstGeom prst="rect">
            <a:avLst/>
          </a:prstGeom>
          <a:noFill/>
          <a:ln>
            <a:noFill/>
          </a:ln>
        </p:spPr>
        <p:txBody>
          <a:bodyPr anchorCtr="0" anchor="t" bIns="44750" lIns="89500" spcFirstLastPara="1" rIns="89500" wrap="square" tIns="44750">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04" name="Google Shape;204;p66"/>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66"/>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6" name="Shape 206"/>
        <p:cNvGrpSpPr/>
        <p:nvPr/>
      </p:nvGrpSpPr>
      <p:grpSpPr>
        <a:xfrm>
          <a:off x="0" y="0"/>
          <a:ext cx="0" cy="0"/>
          <a:chOff x="0" y="0"/>
          <a:chExt cx="0" cy="0"/>
        </a:xfrm>
      </p:grpSpPr>
      <p:sp>
        <p:nvSpPr>
          <p:cNvPr id="207" name="Google Shape;207;p67"/>
          <p:cNvSpPr txBox="1"/>
          <p:nvPr>
            <p:ph type="title"/>
          </p:nvPr>
        </p:nvSpPr>
        <p:spPr>
          <a:xfrm rot="5400000">
            <a:off x="7315200" y="1828800"/>
            <a:ext cx="5791200" cy="27432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8" name="Google Shape;208;p67"/>
          <p:cNvSpPr txBox="1"/>
          <p:nvPr>
            <p:ph idx="1" type="body"/>
          </p:nvPr>
        </p:nvSpPr>
        <p:spPr>
          <a:xfrm rot="5400000">
            <a:off x="1727200" y="-812800"/>
            <a:ext cx="5791200" cy="8026400"/>
          </a:xfrm>
          <a:prstGeom prst="rect">
            <a:avLst/>
          </a:prstGeom>
          <a:noFill/>
          <a:ln>
            <a:noFill/>
          </a:ln>
        </p:spPr>
        <p:txBody>
          <a:bodyPr anchorCtr="0" anchor="t" bIns="44750" lIns="89500" spcFirstLastPara="1" rIns="89500" wrap="square" tIns="44750">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09" name="Google Shape;209;p67"/>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67"/>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1" name="Shape 211"/>
        <p:cNvGrpSpPr/>
        <p:nvPr/>
      </p:nvGrpSpPr>
      <p:grpSpPr>
        <a:xfrm>
          <a:off x="0" y="0"/>
          <a:ext cx="0" cy="0"/>
          <a:chOff x="0" y="0"/>
          <a:chExt cx="0" cy="0"/>
        </a:xfrm>
      </p:grpSpPr>
      <p:sp>
        <p:nvSpPr>
          <p:cNvPr id="212" name="Google Shape;212;p68"/>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3" name="Google Shape;213;p68"/>
          <p:cNvSpPr txBox="1"/>
          <p:nvPr>
            <p:ph idx="1" type="body"/>
          </p:nvPr>
        </p:nvSpPr>
        <p:spPr>
          <a:xfrm rot="5400000">
            <a:off x="3848100" y="-1638300"/>
            <a:ext cx="4495800" cy="10972800"/>
          </a:xfrm>
          <a:prstGeom prst="rect">
            <a:avLst/>
          </a:prstGeom>
          <a:noFill/>
          <a:ln>
            <a:noFill/>
          </a:ln>
        </p:spPr>
        <p:txBody>
          <a:bodyPr anchorCtr="0" anchor="t" bIns="44750" lIns="89500" spcFirstLastPara="1" rIns="89500" wrap="square" tIns="44750">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14" name="Google Shape;214;p68"/>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68"/>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44"/>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28" name="Google Shape;28;p44"/>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4"/>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4"/>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4"/>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6" name="Shape 216"/>
        <p:cNvGrpSpPr/>
        <p:nvPr/>
      </p:nvGrpSpPr>
      <p:grpSpPr>
        <a:xfrm>
          <a:off x="0" y="0"/>
          <a:ext cx="0" cy="0"/>
          <a:chOff x="0" y="0"/>
          <a:chExt cx="0" cy="0"/>
        </a:xfrm>
      </p:grpSpPr>
      <p:sp>
        <p:nvSpPr>
          <p:cNvPr id="217" name="Google Shape;217;p69"/>
          <p:cNvSpPr txBox="1"/>
          <p:nvPr>
            <p:ph type="title"/>
          </p:nvPr>
        </p:nvSpPr>
        <p:spPr>
          <a:xfrm>
            <a:off x="2389717" y="4800604"/>
            <a:ext cx="7315200" cy="566738"/>
          </a:xfrm>
          <a:prstGeom prst="rect">
            <a:avLst/>
          </a:prstGeom>
          <a:noFill/>
          <a:ln>
            <a:noFill/>
          </a:ln>
        </p:spPr>
        <p:txBody>
          <a:bodyPr anchorCtr="0" anchor="b" bIns="44750" lIns="89500" spcFirstLastPara="1" rIns="89500" wrap="square" tIns="4475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8" name="Google Shape;218;p69"/>
          <p:cNvSpPr/>
          <p:nvPr>
            <p:ph idx="2" type="pic"/>
          </p:nvPr>
        </p:nvSpPr>
        <p:spPr>
          <a:xfrm>
            <a:off x="2389717" y="612775"/>
            <a:ext cx="7315200" cy="4114800"/>
          </a:xfrm>
          <a:prstGeom prst="rect">
            <a:avLst/>
          </a:prstGeom>
          <a:noFill/>
          <a:ln>
            <a:noFill/>
          </a:ln>
        </p:spPr>
        <p:txBody>
          <a:bodyPr anchorCtr="0" anchor="t" bIns="44750" lIns="89500" spcFirstLastPara="1" rIns="89500" wrap="square" tIns="44750">
            <a:noAutofit/>
          </a:bodyPr>
          <a:lstStyle>
            <a:lvl1pPr lvl="0" marR="0" rtl="0" algn="l">
              <a:lnSpc>
                <a:spcPct val="100000"/>
              </a:lnSpc>
              <a:spcBef>
                <a:spcPts val="640"/>
              </a:spcBef>
              <a:spcAft>
                <a:spcPts val="0"/>
              </a:spcAft>
              <a:buClr>
                <a:schemeClr val="folHlink"/>
              </a:buClr>
              <a:buSzPts val="352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560"/>
              </a:spcBef>
              <a:spcAft>
                <a:spcPts val="0"/>
              </a:spcAft>
              <a:buClr>
                <a:schemeClr val="folHlink"/>
              </a:buClr>
              <a:buSzPts val="2800"/>
              <a:buFont typeface="Arial"/>
              <a:buNone/>
              <a:defRPr b="0" i="0" sz="2800" u="none" cap="none" strike="noStrike">
                <a:solidFill>
                  <a:schemeClr val="lt2"/>
                </a:solidFill>
                <a:latin typeface="Times New Roman"/>
                <a:ea typeface="Times New Roman"/>
                <a:cs typeface="Times New Roman"/>
                <a:sym typeface="Times New Roman"/>
              </a:defRPr>
            </a:lvl2pPr>
            <a:lvl3pPr lvl="2" marR="0" rtl="0" algn="l">
              <a:lnSpc>
                <a:spcPct val="100000"/>
              </a:lnSpc>
              <a:spcBef>
                <a:spcPts val="480"/>
              </a:spcBef>
              <a:spcAft>
                <a:spcPts val="0"/>
              </a:spcAft>
              <a:buClr>
                <a:schemeClr val="folHlink"/>
              </a:buClr>
              <a:buSzPts val="2400"/>
              <a:buFont typeface="Arial"/>
              <a:buNone/>
              <a:defRPr b="0" i="0" sz="2400" u="none" cap="none" strike="noStrike">
                <a:solidFill>
                  <a:schemeClr val="hlink"/>
                </a:solidFill>
                <a:latin typeface="Times New Roman"/>
                <a:ea typeface="Times New Roman"/>
                <a:cs typeface="Times New Roman"/>
                <a:sym typeface="Times New Roman"/>
              </a:defRPr>
            </a:lvl3pPr>
            <a:lvl4pPr lvl="3"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lt2"/>
              </a:buClr>
              <a:buSzPts val="2000"/>
              <a:buFont typeface="Arial"/>
              <a:buNone/>
              <a:defRPr b="0" i="0" sz="2000" u="none" cap="none" strike="noStrike">
                <a:solidFill>
                  <a:schemeClr val="lt1"/>
                </a:solidFill>
                <a:latin typeface="Times New Roman"/>
                <a:ea typeface="Times New Roman"/>
                <a:cs typeface="Times New Roman"/>
                <a:sym typeface="Times New Roman"/>
              </a:defRPr>
            </a:lvl9pPr>
          </a:lstStyle>
          <a:p/>
        </p:txBody>
      </p:sp>
      <p:sp>
        <p:nvSpPr>
          <p:cNvPr id="219" name="Google Shape;219;p69"/>
          <p:cNvSpPr txBox="1"/>
          <p:nvPr>
            <p:ph idx="1" type="body"/>
          </p:nvPr>
        </p:nvSpPr>
        <p:spPr>
          <a:xfrm>
            <a:off x="2389717" y="5367342"/>
            <a:ext cx="7315200" cy="804862"/>
          </a:xfrm>
          <a:prstGeom prst="rect">
            <a:avLst/>
          </a:prstGeom>
          <a:noFill/>
          <a:ln>
            <a:noFill/>
          </a:ln>
        </p:spPr>
        <p:txBody>
          <a:bodyPr anchorCtr="0" anchor="t" bIns="44750" lIns="89500" spcFirstLastPara="1" rIns="89500" wrap="square" tIns="44750">
            <a:no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220" name="Google Shape;220;p69"/>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69"/>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2" name="Shape 222"/>
        <p:cNvGrpSpPr/>
        <p:nvPr/>
      </p:nvGrpSpPr>
      <p:grpSpPr>
        <a:xfrm>
          <a:off x="0" y="0"/>
          <a:ext cx="0" cy="0"/>
          <a:chOff x="0" y="0"/>
          <a:chExt cx="0" cy="0"/>
        </a:xfrm>
      </p:grpSpPr>
      <p:sp>
        <p:nvSpPr>
          <p:cNvPr id="223" name="Google Shape;223;p70"/>
          <p:cNvSpPr txBox="1"/>
          <p:nvPr>
            <p:ph type="title"/>
          </p:nvPr>
        </p:nvSpPr>
        <p:spPr>
          <a:xfrm>
            <a:off x="609845" y="273050"/>
            <a:ext cx="4011084" cy="1162050"/>
          </a:xfrm>
          <a:prstGeom prst="rect">
            <a:avLst/>
          </a:prstGeom>
          <a:noFill/>
          <a:ln>
            <a:noFill/>
          </a:ln>
        </p:spPr>
        <p:txBody>
          <a:bodyPr anchorCtr="0" anchor="b" bIns="44750" lIns="89500" spcFirstLastPara="1" rIns="89500" wrap="square" tIns="4475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4" name="Google Shape;224;p70"/>
          <p:cNvSpPr txBox="1"/>
          <p:nvPr>
            <p:ph idx="1" type="body"/>
          </p:nvPr>
        </p:nvSpPr>
        <p:spPr>
          <a:xfrm>
            <a:off x="4766733" y="273367"/>
            <a:ext cx="6815667" cy="5853113"/>
          </a:xfrm>
          <a:prstGeom prst="rect">
            <a:avLst/>
          </a:prstGeom>
          <a:noFill/>
          <a:ln>
            <a:noFill/>
          </a:ln>
        </p:spPr>
        <p:txBody>
          <a:bodyPr anchorCtr="0" anchor="t" bIns="44750" lIns="89500" spcFirstLastPara="1" rIns="89500" wrap="square" tIns="44750">
            <a:noAutofit/>
          </a:bodyPr>
          <a:lstStyle>
            <a:lvl1pPr indent="-452119" lvl="0" marL="457200" algn="l">
              <a:lnSpc>
                <a:spcPct val="100000"/>
              </a:lnSpc>
              <a:spcBef>
                <a:spcPts val="640"/>
              </a:spcBef>
              <a:spcAft>
                <a:spcPts val="0"/>
              </a:spcAft>
              <a:buSzPts val="3520"/>
              <a:buChar char="&lt;"/>
              <a:defRPr sz="3200"/>
            </a:lvl1pPr>
            <a:lvl2pPr indent="-406400" lvl="1" marL="914400" algn="l">
              <a:lnSpc>
                <a:spcPct val="100000"/>
              </a:lnSpc>
              <a:spcBef>
                <a:spcPts val="560"/>
              </a:spcBef>
              <a:spcAft>
                <a:spcPts val="0"/>
              </a:spcAft>
              <a:buSzPts val="2800"/>
              <a:buChar char="Í"/>
              <a:defRPr sz="2800"/>
            </a:lvl2pPr>
            <a:lvl3pPr indent="-381000" lvl="2" marL="1371600" algn="l">
              <a:lnSpc>
                <a:spcPct val="100000"/>
              </a:lnSpc>
              <a:spcBef>
                <a:spcPts val="480"/>
              </a:spcBef>
              <a:spcAft>
                <a:spcPts val="0"/>
              </a:spcAft>
              <a:buSzPts val="2400"/>
              <a:buChar char="Í"/>
              <a:defRPr sz="2400"/>
            </a:lvl3pPr>
            <a:lvl4pPr indent="-355600" lvl="3" marL="1828800" algn="l">
              <a:lnSpc>
                <a:spcPct val="100000"/>
              </a:lnSpc>
              <a:spcBef>
                <a:spcPts val="400"/>
              </a:spcBef>
              <a:spcAft>
                <a:spcPts val="0"/>
              </a:spcAft>
              <a:buSzPts val="2000"/>
              <a:buChar char="Í"/>
              <a:defRPr sz="2000"/>
            </a:lvl4pPr>
            <a:lvl5pPr indent="-355600" lvl="4" marL="2286000" algn="l">
              <a:lnSpc>
                <a:spcPct val="100000"/>
              </a:lnSpc>
              <a:spcBef>
                <a:spcPts val="400"/>
              </a:spcBef>
              <a:spcAft>
                <a:spcPts val="0"/>
              </a:spcAft>
              <a:buSzPts val="2000"/>
              <a:buChar char="Í"/>
              <a:defRPr sz="2000"/>
            </a:lvl5pPr>
            <a:lvl6pPr indent="-355600" lvl="5" marL="2743200" algn="l">
              <a:lnSpc>
                <a:spcPct val="100000"/>
              </a:lnSpc>
              <a:spcBef>
                <a:spcPts val="400"/>
              </a:spcBef>
              <a:spcAft>
                <a:spcPts val="0"/>
              </a:spcAft>
              <a:buSzPts val="2000"/>
              <a:buChar char="Í"/>
              <a:defRPr sz="2000"/>
            </a:lvl6pPr>
            <a:lvl7pPr indent="-355600" lvl="6" marL="3200400" algn="l">
              <a:lnSpc>
                <a:spcPct val="100000"/>
              </a:lnSpc>
              <a:spcBef>
                <a:spcPts val="400"/>
              </a:spcBef>
              <a:spcAft>
                <a:spcPts val="0"/>
              </a:spcAft>
              <a:buSzPts val="2000"/>
              <a:buChar char="Í"/>
              <a:defRPr sz="2000"/>
            </a:lvl7pPr>
            <a:lvl8pPr indent="-355600" lvl="7" marL="3657600" algn="l">
              <a:lnSpc>
                <a:spcPct val="100000"/>
              </a:lnSpc>
              <a:spcBef>
                <a:spcPts val="400"/>
              </a:spcBef>
              <a:spcAft>
                <a:spcPts val="0"/>
              </a:spcAft>
              <a:buSzPts val="2000"/>
              <a:buChar char="Í"/>
              <a:defRPr sz="2000"/>
            </a:lvl8pPr>
            <a:lvl9pPr indent="-355600" lvl="8" marL="4114800" algn="l">
              <a:lnSpc>
                <a:spcPct val="100000"/>
              </a:lnSpc>
              <a:spcBef>
                <a:spcPts val="400"/>
              </a:spcBef>
              <a:spcAft>
                <a:spcPts val="0"/>
              </a:spcAft>
              <a:buSzPts val="2000"/>
              <a:buChar char="Í"/>
              <a:defRPr sz="2000"/>
            </a:lvl9pPr>
          </a:lstStyle>
          <a:p/>
        </p:txBody>
      </p:sp>
      <p:sp>
        <p:nvSpPr>
          <p:cNvPr id="225" name="Google Shape;225;p70"/>
          <p:cNvSpPr txBox="1"/>
          <p:nvPr>
            <p:ph idx="2" type="body"/>
          </p:nvPr>
        </p:nvSpPr>
        <p:spPr>
          <a:xfrm>
            <a:off x="609845" y="1435113"/>
            <a:ext cx="4011084" cy="4691063"/>
          </a:xfrm>
          <a:prstGeom prst="rect">
            <a:avLst/>
          </a:prstGeom>
          <a:noFill/>
          <a:ln>
            <a:noFill/>
          </a:ln>
        </p:spPr>
        <p:txBody>
          <a:bodyPr anchorCtr="0" anchor="t" bIns="44750" lIns="89500" spcFirstLastPara="1" rIns="89500" wrap="square" tIns="44750">
            <a:no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226" name="Google Shape;226;p70"/>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70"/>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 name="Shape 228"/>
        <p:cNvGrpSpPr/>
        <p:nvPr/>
      </p:nvGrpSpPr>
      <p:grpSpPr>
        <a:xfrm>
          <a:off x="0" y="0"/>
          <a:ext cx="0" cy="0"/>
          <a:chOff x="0" y="0"/>
          <a:chExt cx="0" cy="0"/>
        </a:xfrm>
      </p:grpSpPr>
      <p:sp>
        <p:nvSpPr>
          <p:cNvPr id="229" name="Google Shape;229;p71"/>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71"/>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1" name="Shape 231"/>
        <p:cNvGrpSpPr/>
        <p:nvPr/>
      </p:nvGrpSpPr>
      <p:grpSpPr>
        <a:xfrm>
          <a:off x="0" y="0"/>
          <a:ext cx="0" cy="0"/>
          <a:chOff x="0" y="0"/>
          <a:chExt cx="0" cy="0"/>
        </a:xfrm>
      </p:grpSpPr>
      <p:sp>
        <p:nvSpPr>
          <p:cNvPr id="232" name="Google Shape;232;p72"/>
          <p:cNvSpPr txBox="1"/>
          <p:nvPr>
            <p:ph type="title"/>
          </p:nvPr>
        </p:nvSpPr>
        <p:spPr>
          <a:xfrm>
            <a:off x="609600" y="274638"/>
            <a:ext cx="10972800" cy="11430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3" name="Google Shape;233;p72"/>
          <p:cNvSpPr txBox="1"/>
          <p:nvPr>
            <p:ph idx="1" type="body"/>
          </p:nvPr>
        </p:nvSpPr>
        <p:spPr>
          <a:xfrm>
            <a:off x="609600" y="1535117"/>
            <a:ext cx="5386917" cy="639762"/>
          </a:xfrm>
          <a:prstGeom prst="rect">
            <a:avLst/>
          </a:prstGeom>
          <a:noFill/>
          <a:ln>
            <a:noFill/>
          </a:ln>
        </p:spPr>
        <p:txBody>
          <a:bodyPr anchorCtr="0" anchor="b" bIns="44750" lIns="89500" spcFirstLastPara="1" rIns="89500" wrap="square" tIns="44750">
            <a:noAutofit/>
          </a:bodyPr>
          <a:lstStyle>
            <a:lvl1pPr indent="-228600" lvl="0" marL="457200" algn="l">
              <a:lnSpc>
                <a:spcPct val="100000"/>
              </a:lnSpc>
              <a:spcBef>
                <a:spcPts val="480"/>
              </a:spcBef>
              <a:spcAft>
                <a:spcPts val="0"/>
              </a:spcAft>
              <a:buSzPts val="264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234" name="Google Shape;234;p72"/>
          <p:cNvSpPr txBox="1"/>
          <p:nvPr>
            <p:ph idx="2" type="body"/>
          </p:nvPr>
        </p:nvSpPr>
        <p:spPr>
          <a:xfrm>
            <a:off x="609600" y="2174879"/>
            <a:ext cx="5386917" cy="3951288"/>
          </a:xfrm>
          <a:prstGeom prst="rect">
            <a:avLst/>
          </a:prstGeom>
          <a:noFill/>
          <a:ln>
            <a:noFill/>
          </a:ln>
        </p:spPr>
        <p:txBody>
          <a:bodyPr anchorCtr="0" anchor="t" bIns="44750" lIns="89500" spcFirstLastPara="1" rIns="89500" wrap="square" tIns="44750">
            <a:noAutofit/>
          </a:bodyPr>
          <a:lstStyle>
            <a:lvl1pPr indent="-396240" lvl="0" marL="457200" algn="l">
              <a:lnSpc>
                <a:spcPct val="100000"/>
              </a:lnSpc>
              <a:spcBef>
                <a:spcPts val="480"/>
              </a:spcBef>
              <a:spcAft>
                <a:spcPts val="0"/>
              </a:spcAft>
              <a:buSzPts val="2640"/>
              <a:buChar char="&lt;"/>
              <a:defRPr sz="2400"/>
            </a:lvl1pPr>
            <a:lvl2pPr indent="-355600" lvl="1" marL="914400" algn="l">
              <a:lnSpc>
                <a:spcPct val="100000"/>
              </a:lnSpc>
              <a:spcBef>
                <a:spcPts val="400"/>
              </a:spcBef>
              <a:spcAft>
                <a:spcPts val="0"/>
              </a:spcAft>
              <a:buSzPts val="2000"/>
              <a:buChar char="Í"/>
              <a:defRPr sz="2000"/>
            </a:lvl2pPr>
            <a:lvl3pPr indent="-342900" lvl="2" marL="1371600" algn="l">
              <a:lnSpc>
                <a:spcPct val="100000"/>
              </a:lnSpc>
              <a:spcBef>
                <a:spcPts val="360"/>
              </a:spcBef>
              <a:spcAft>
                <a:spcPts val="0"/>
              </a:spcAft>
              <a:buSzPts val="1800"/>
              <a:buChar char="Í"/>
              <a:defRPr sz="1800"/>
            </a:lvl3pPr>
            <a:lvl4pPr indent="-330200" lvl="3" marL="1828800" algn="l">
              <a:lnSpc>
                <a:spcPct val="100000"/>
              </a:lnSpc>
              <a:spcBef>
                <a:spcPts val="320"/>
              </a:spcBef>
              <a:spcAft>
                <a:spcPts val="0"/>
              </a:spcAft>
              <a:buSzPts val="1600"/>
              <a:buChar char="Í"/>
              <a:defRPr sz="1600"/>
            </a:lvl4pPr>
            <a:lvl5pPr indent="-330200" lvl="4" marL="2286000" algn="l">
              <a:lnSpc>
                <a:spcPct val="100000"/>
              </a:lnSpc>
              <a:spcBef>
                <a:spcPts val="320"/>
              </a:spcBef>
              <a:spcAft>
                <a:spcPts val="0"/>
              </a:spcAft>
              <a:buSzPts val="1600"/>
              <a:buChar char="Í"/>
              <a:defRPr sz="1600"/>
            </a:lvl5pPr>
            <a:lvl6pPr indent="-330200" lvl="5" marL="2743200" algn="l">
              <a:lnSpc>
                <a:spcPct val="100000"/>
              </a:lnSpc>
              <a:spcBef>
                <a:spcPts val="320"/>
              </a:spcBef>
              <a:spcAft>
                <a:spcPts val="0"/>
              </a:spcAft>
              <a:buSzPts val="1600"/>
              <a:buChar char="Í"/>
              <a:defRPr sz="1600"/>
            </a:lvl6pPr>
            <a:lvl7pPr indent="-330200" lvl="6" marL="3200400" algn="l">
              <a:lnSpc>
                <a:spcPct val="100000"/>
              </a:lnSpc>
              <a:spcBef>
                <a:spcPts val="320"/>
              </a:spcBef>
              <a:spcAft>
                <a:spcPts val="0"/>
              </a:spcAft>
              <a:buSzPts val="1600"/>
              <a:buChar char="Í"/>
              <a:defRPr sz="1600"/>
            </a:lvl7pPr>
            <a:lvl8pPr indent="-330200" lvl="7" marL="3657600" algn="l">
              <a:lnSpc>
                <a:spcPct val="100000"/>
              </a:lnSpc>
              <a:spcBef>
                <a:spcPts val="320"/>
              </a:spcBef>
              <a:spcAft>
                <a:spcPts val="0"/>
              </a:spcAft>
              <a:buSzPts val="1600"/>
              <a:buChar char="Í"/>
              <a:defRPr sz="1600"/>
            </a:lvl8pPr>
            <a:lvl9pPr indent="-330200" lvl="8" marL="4114800" algn="l">
              <a:lnSpc>
                <a:spcPct val="100000"/>
              </a:lnSpc>
              <a:spcBef>
                <a:spcPts val="320"/>
              </a:spcBef>
              <a:spcAft>
                <a:spcPts val="0"/>
              </a:spcAft>
              <a:buSzPts val="1600"/>
              <a:buChar char="Í"/>
              <a:defRPr sz="1600"/>
            </a:lvl9pPr>
          </a:lstStyle>
          <a:p/>
        </p:txBody>
      </p:sp>
      <p:sp>
        <p:nvSpPr>
          <p:cNvPr id="235" name="Google Shape;235;p72"/>
          <p:cNvSpPr txBox="1"/>
          <p:nvPr>
            <p:ph idx="3" type="body"/>
          </p:nvPr>
        </p:nvSpPr>
        <p:spPr>
          <a:xfrm>
            <a:off x="6193378" y="1535117"/>
            <a:ext cx="5389033" cy="639762"/>
          </a:xfrm>
          <a:prstGeom prst="rect">
            <a:avLst/>
          </a:prstGeom>
          <a:noFill/>
          <a:ln>
            <a:noFill/>
          </a:ln>
        </p:spPr>
        <p:txBody>
          <a:bodyPr anchorCtr="0" anchor="b" bIns="44750" lIns="89500" spcFirstLastPara="1" rIns="89500" wrap="square" tIns="44750">
            <a:noAutofit/>
          </a:bodyPr>
          <a:lstStyle>
            <a:lvl1pPr indent="-228600" lvl="0" marL="457200" algn="l">
              <a:lnSpc>
                <a:spcPct val="100000"/>
              </a:lnSpc>
              <a:spcBef>
                <a:spcPts val="480"/>
              </a:spcBef>
              <a:spcAft>
                <a:spcPts val="0"/>
              </a:spcAft>
              <a:buSzPts val="264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236" name="Google Shape;236;p72"/>
          <p:cNvSpPr txBox="1"/>
          <p:nvPr>
            <p:ph idx="4" type="body"/>
          </p:nvPr>
        </p:nvSpPr>
        <p:spPr>
          <a:xfrm>
            <a:off x="6193378" y="2174879"/>
            <a:ext cx="5389033" cy="3951288"/>
          </a:xfrm>
          <a:prstGeom prst="rect">
            <a:avLst/>
          </a:prstGeom>
          <a:noFill/>
          <a:ln>
            <a:noFill/>
          </a:ln>
        </p:spPr>
        <p:txBody>
          <a:bodyPr anchorCtr="0" anchor="t" bIns="44750" lIns="89500" spcFirstLastPara="1" rIns="89500" wrap="square" tIns="44750">
            <a:noAutofit/>
          </a:bodyPr>
          <a:lstStyle>
            <a:lvl1pPr indent="-396240" lvl="0" marL="457200" algn="l">
              <a:lnSpc>
                <a:spcPct val="100000"/>
              </a:lnSpc>
              <a:spcBef>
                <a:spcPts val="480"/>
              </a:spcBef>
              <a:spcAft>
                <a:spcPts val="0"/>
              </a:spcAft>
              <a:buSzPts val="2640"/>
              <a:buChar char="&lt;"/>
              <a:defRPr sz="2400"/>
            </a:lvl1pPr>
            <a:lvl2pPr indent="-355600" lvl="1" marL="914400" algn="l">
              <a:lnSpc>
                <a:spcPct val="100000"/>
              </a:lnSpc>
              <a:spcBef>
                <a:spcPts val="400"/>
              </a:spcBef>
              <a:spcAft>
                <a:spcPts val="0"/>
              </a:spcAft>
              <a:buSzPts val="2000"/>
              <a:buChar char="Í"/>
              <a:defRPr sz="2000"/>
            </a:lvl2pPr>
            <a:lvl3pPr indent="-342900" lvl="2" marL="1371600" algn="l">
              <a:lnSpc>
                <a:spcPct val="100000"/>
              </a:lnSpc>
              <a:spcBef>
                <a:spcPts val="360"/>
              </a:spcBef>
              <a:spcAft>
                <a:spcPts val="0"/>
              </a:spcAft>
              <a:buSzPts val="1800"/>
              <a:buChar char="Í"/>
              <a:defRPr sz="1800"/>
            </a:lvl3pPr>
            <a:lvl4pPr indent="-330200" lvl="3" marL="1828800" algn="l">
              <a:lnSpc>
                <a:spcPct val="100000"/>
              </a:lnSpc>
              <a:spcBef>
                <a:spcPts val="320"/>
              </a:spcBef>
              <a:spcAft>
                <a:spcPts val="0"/>
              </a:spcAft>
              <a:buSzPts val="1600"/>
              <a:buChar char="Í"/>
              <a:defRPr sz="1600"/>
            </a:lvl4pPr>
            <a:lvl5pPr indent="-330200" lvl="4" marL="2286000" algn="l">
              <a:lnSpc>
                <a:spcPct val="100000"/>
              </a:lnSpc>
              <a:spcBef>
                <a:spcPts val="320"/>
              </a:spcBef>
              <a:spcAft>
                <a:spcPts val="0"/>
              </a:spcAft>
              <a:buSzPts val="1600"/>
              <a:buChar char="Í"/>
              <a:defRPr sz="1600"/>
            </a:lvl5pPr>
            <a:lvl6pPr indent="-330200" lvl="5" marL="2743200" algn="l">
              <a:lnSpc>
                <a:spcPct val="100000"/>
              </a:lnSpc>
              <a:spcBef>
                <a:spcPts val="320"/>
              </a:spcBef>
              <a:spcAft>
                <a:spcPts val="0"/>
              </a:spcAft>
              <a:buSzPts val="1600"/>
              <a:buChar char="Í"/>
              <a:defRPr sz="1600"/>
            </a:lvl6pPr>
            <a:lvl7pPr indent="-330200" lvl="6" marL="3200400" algn="l">
              <a:lnSpc>
                <a:spcPct val="100000"/>
              </a:lnSpc>
              <a:spcBef>
                <a:spcPts val="320"/>
              </a:spcBef>
              <a:spcAft>
                <a:spcPts val="0"/>
              </a:spcAft>
              <a:buSzPts val="1600"/>
              <a:buChar char="Í"/>
              <a:defRPr sz="1600"/>
            </a:lvl7pPr>
            <a:lvl8pPr indent="-330200" lvl="7" marL="3657600" algn="l">
              <a:lnSpc>
                <a:spcPct val="100000"/>
              </a:lnSpc>
              <a:spcBef>
                <a:spcPts val="320"/>
              </a:spcBef>
              <a:spcAft>
                <a:spcPts val="0"/>
              </a:spcAft>
              <a:buSzPts val="1600"/>
              <a:buChar char="Í"/>
              <a:defRPr sz="1600"/>
            </a:lvl8pPr>
            <a:lvl9pPr indent="-330200" lvl="8" marL="4114800" algn="l">
              <a:lnSpc>
                <a:spcPct val="100000"/>
              </a:lnSpc>
              <a:spcBef>
                <a:spcPts val="320"/>
              </a:spcBef>
              <a:spcAft>
                <a:spcPts val="0"/>
              </a:spcAft>
              <a:buSzPts val="1600"/>
              <a:buChar char="Í"/>
              <a:defRPr sz="1600"/>
            </a:lvl9pPr>
          </a:lstStyle>
          <a:p/>
        </p:txBody>
      </p:sp>
      <p:sp>
        <p:nvSpPr>
          <p:cNvPr id="237" name="Google Shape;237;p72"/>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72"/>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9" name="Shape 239"/>
        <p:cNvGrpSpPr/>
        <p:nvPr/>
      </p:nvGrpSpPr>
      <p:grpSpPr>
        <a:xfrm>
          <a:off x="0" y="0"/>
          <a:ext cx="0" cy="0"/>
          <a:chOff x="0" y="0"/>
          <a:chExt cx="0" cy="0"/>
        </a:xfrm>
      </p:grpSpPr>
      <p:sp>
        <p:nvSpPr>
          <p:cNvPr id="240" name="Google Shape;240;p73"/>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1" name="Google Shape;241;p73"/>
          <p:cNvSpPr txBox="1"/>
          <p:nvPr>
            <p:ph idx="1" type="body"/>
          </p:nvPr>
        </p:nvSpPr>
        <p:spPr>
          <a:xfrm>
            <a:off x="609600" y="1600200"/>
            <a:ext cx="5384800" cy="4495800"/>
          </a:xfrm>
          <a:prstGeom prst="rect">
            <a:avLst/>
          </a:prstGeom>
          <a:noFill/>
          <a:ln>
            <a:noFill/>
          </a:ln>
        </p:spPr>
        <p:txBody>
          <a:bodyPr anchorCtr="0" anchor="t" bIns="44750" lIns="89500" spcFirstLastPara="1" rIns="89500" wrap="square" tIns="44750">
            <a:noAutofit/>
          </a:bodyPr>
          <a:lstStyle>
            <a:lvl1pPr indent="-424180" lvl="0" marL="457200" algn="l">
              <a:lnSpc>
                <a:spcPct val="100000"/>
              </a:lnSpc>
              <a:spcBef>
                <a:spcPts val="560"/>
              </a:spcBef>
              <a:spcAft>
                <a:spcPts val="0"/>
              </a:spcAft>
              <a:buSzPts val="3080"/>
              <a:buChar char="&lt;"/>
              <a:defRPr sz="2800"/>
            </a:lvl1pPr>
            <a:lvl2pPr indent="-381000" lvl="1" marL="914400" algn="l">
              <a:lnSpc>
                <a:spcPct val="100000"/>
              </a:lnSpc>
              <a:spcBef>
                <a:spcPts val="480"/>
              </a:spcBef>
              <a:spcAft>
                <a:spcPts val="0"/>
              </a:spcAft>
              <a:buSzPts val="2400"/>
              <a:buChar char="Í"/>
              <a:defRPr sz="2400"/>
            </a:lvl2pPr>
            <a:lvl3pPr indent="-355600" lvl="2" marL="1371600" algn="l">
              <a:lnSpc>
                <a:spcPct val="100000"/>
              </a:lnSpc>
              <a:spcBef>
                <a:spcPts val="400"/>
              </a:spcBef>
              <a:spcAft>
                <a:spcPts val="0"/>
              </a:spcAft>
              <a:buSzPts val="2000"/>
              <a:buChar char="Í"/>
              <a:defRPr sz="2000"/>
            </a:lvl3pPr>
            <a:lvl4pPr indent="-342900" lvl="3" marL="1828800" algn="l">
              <a:lnSpc>
                <a:spcPct val="100000"/>
              </a:lnSpc>
              <a:spcBef>
                <a:spcPts val="360"/>
              </a:spcBef>
              <a:spcAft>
                <a:spcPts val="0"/>
              </a:spcAft>
              <a:buSzPts val="1800"/>
              <a:buChar char="Í"/>
              <a:defRPr sz="1800"/>
            </a:lvl4pPr>
            <a:lvl5pPr indent="-342900" lvl="4" marL="2286000" algn="l">
              <a:lnSpc>
                <a:spcPct val="100000"/>
              </a:lnSpc>
              <a:spcBef>
                <a:spcPts val="360"/>
              </a:spcBef>
              <a:spcAft>
                <a:spcPts val="0"/>
              </a:spcAft>
              <a:buSzPts val="1800"/>
              <a:buChar char="Í"/>
              <a:defRPr sz="1800"/>
            </a:lvl5pPr>
            <a:lvl6pPr indent="-342900" lvl="5" marL="2743200" algn="l">
              <a:lnSpc>
                <a:spcPct val="100000"/>
              </a:lnSpc>
              <a:spcBef>
                <a:spcPts val="360"/>
              </a:spcBef>
              <a:spcAft>
                <a:spcPts val="0"/>
              </a:spcAft>
              <a:buSzPts val="1800"/>
              <a:buChar char="Í"/>
              <a:defRPr sz="1800"/>
            </a:lvl6pPr>
            <a:lvl7pPr indent="-342900" lvl="6" marL="3200400" algn="l">
              <a:lnSpc>
                <a:spcPct val="100000"/>
              </a:lnSpc>
              <a:spcBef>
                <a:spcPts val="360"/>
              </a:spcBef>
              <a:spcAft>
                <a:spcPts val="0"/>
              </a:spcAft>
              <a:buSzPts val="1800"/>
              <a:buChar char="Í"/>
              <a:defRPr sz="1800"/>
            </a:lvl7pPr>
            <a:lvl8pPr indent="-342900" lvl="7" marL="3657600" algn="l">
              <a:lnSpc>
                <a:spcPct val="100000"/>
              </a:lnSpc>
              <a:spcBef>
                <a:spcPts val="360"/>
              </a:spcBef>
              <a:spcAft>
                <a:spcPts val="0"/>
              </a:spcAft>
              <a:buSzPts val="1800"/>
              <a:buChar char="Í"/>
              <a:defRPr sz="1800"/>
            </a:lvl8pPr>
            <a:lvl9pPr indent="-342900" lvl="8" marL="4114800" algn="l">
              <a:lnSpc>
                <a:spcPct val="100000"/>
              </a:lnSpc>
              <a:spcBef>
                <a:spcPts val="360"/>
              </a:spcBef>
              <a:spcAft>
                <a:spcPts val="0"/>
              </a:spcAft>
              <a:buSzPts val="1800"/>
              <a:buChar char="Í"/>
              <a:defRPr sz="1800"/>
            </a:lvl9pPr>
          </a:lstStyle>
          <a:p/>
        </p:txBody>
      </p:sp>
      <p:sp>
        <p:nvSpPr>
          <p:cNvPr id="242" name="Google Shape;242;p73"/>
          <p:cNvSpPr txBox="1"/>
          <p:nvPr>
            <p:ph idx="2" type="body"/>
          </p:nvPr>
        </p:nvSpPr>
        <p:spPr>
          <a:xfrm>
            <a:off x="6197600" y="1600200"/>
            <a:ext cx="5384800" cy="4495800"/>
          </a:xfrm>
          <a:prstGeom prst="rect">
            <a:avLst/>
          </a:prstGeom>
          <a:noFill/>
          <a:ln>
            <a:noFill/>
          </a:ln>
        </p:spPr>
        <p:txBody>
          <a:bodyPr anchorCtr="0" anchor="t" bIns="44750" lIns="89500" spcFirstLastPara="1" rIns="89500" wrap="square" tIns="44750">
            <a:noAutofit/>
          </a:bodyPr>
          <a:lstStyle>
            <a:lvl1pPr indent="-424180" lvl="0" marL="457200" algn="l">
              <a:lnSpc>
                <a:spcPct val="100000"/>
              </a:lnSpc>
              <a:spcBef>
                <a:spcPts val="560"/>
              </a:spcBef>
              <a:spcAft>
                <a:spcPts val="0"/>
              </a:spcAft>
              <a:buSzPts val="3080"/>
              <a:buChar char="&lt;"/>
              <a:defRPr sz="2800"/>
            </a:lvl1pPr>
            <a:lvl2pPr indent="-381000" lvl="1" marL="914400" algn="l">
              <a:lnSpc>
                <a:spcPct val="100000"/>
              </a:lnSpc>
              <a:spcBef>
                <a:spcPts val="480"/>
              </a:spcBef>
              <a:spcAft>
                <a:spcPts val="0"/>
              </a:spcAft>
              <a:buSzPts val="2400"/>
              <a:buChar char="Í"/>
              <a:defRPr sz="2400"/>
            </a:lvl2pPr>
            <a:lvl3pPr indent="-355600" lvl="2" marL="1371600" algn="l">
              <a:lnSpc>
                <a:spcPct val="100000"/>
              </a:lnSpc>
              <a:spcBef>
                <a:spcPts val="400"/>
              </a:spcBef>
              <a:spcAft>
                <a:spcPts val="0"/>
              </a:spcAft>
              <a:buSzPts val="2000"/>
              <a:buChar char="Í"/>
              <a:defRPr sz="2000"/>
            </a:lvl3pPr>
            <a:lvl4pPr indent="-342900" lvl="3" marL="1828800" algn="l">
              <a:lnSpc>
                <a:spcPct val="100000"/>
              </a:lnSpc>
              <a:spcBef>
                <a:spcPts val="360"/>
              </a:spcBef>
              <a:spcAft>
                <a:spcPts val="0"/>
              </a:spcAft>
              <a:buSzPts val="1800"/>
              <a:buChar char="Í"/>
              <a:defRPr sz="1800"/>
            </a:lvl4pPr>
            <a:lvl5pPr indent="-342900" lvl="4" marL="2286000" algn="l">
              <a:lnSpc>
                <a:spcPct val="100000"/>
              </a:lnSpc>
              <a:spcBef>
                <a:spcPts val="360"/>
              </a:spcBef>
              <a:spcAft>
                <a:spcPts val="0"/>
              </a:spcAft>
              <a:buSzPts val="1800"/>
              <a:buChar char="Í"/>
              <a:defRPr sz="1800"/>
            </a:lvl5pPr>
            <a:lvl6pPr indent="-342900" lvl="5" marL="2743200" algn="l">
              <a:lnSpc>
                <a:spcPct val="100000"/>
              </a:lnSpc>
              <a:spcBef>
                <a:spcPts val="360"/>
              </a:spcBef>
              <a:spcAft>
                <a:spcPts val="0"/>
              </a:spcAft>
              <a:buSzPts val="1800"/>
              <a:buChar char="Í"/>
              <a:defRPr sz="1800"/>
            </a:lvl6pPr>
            <a:lvl7pPr indent="-342900" lvl="6" marL="3200400" algn="l">
              <a:lnSpc>
                <a:spcPct val="100000"/>
              </a:lnSpc>
              <a:spcBef>
                <a:spcPts val="360"/>
              </a:spcBef>
              <a:spcAft>
                <a:spcPts val="0"/>
              </a:spcAft>
              <a:buSzPts val="1800"/>
              <a:buChar char="Í"/>
              <a:defRPr sz="1800"/>
            </a:lvl7pPr>
            <a:lvl8pPr indent="-342900" lvl="7" marL="3657600" algn="l">
              <a:lnSpc>
                <a:spcPct val="100000"/>
              </a:lnSpc>
              <a:spcBef>
                <a:spcPts val="360"/>
              </a:spcBef>
              <a:spcAft>
                <a:spcPts val="0"/>
              </a:spcAft>
              <a:buSzPts val="1800"/>
              <a:buChar char="Í"/>
              <a:defRPr sz="1800"/>
            </a:lvl8pPr>
            <a:lvl9pPr indent="-342900" lvl="8" marL="4114800" algn="l">
              <a:lnSpc>
                <a:spcPct val="100000"/>
              </a:lnSpc>
              <a:spcBef>
                <a:spcPts val="360"/>
              </a:spcBef>
              <a:spcAft>
                <a:spcPts val="0"/>
              </a:spcAft>
              <a:buSzPts val="1800"/>
              <a:buChar char="Í"/>
              <a:defRPr sz="1800"/>
            </a:lvl9pPr>
          </a:lstStyle>
          <a:p/>
        </p:txBody>
      </p:sp>
      <p:sp>
        <p:nvSpPr>
          <p:cNvPr id="243" name="Google Shape;243;p73"/>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73"/>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74"/>
          <p:cNvSpPr txBox="1"/>
          <p:nvPr>
            <p:ph type="title"/>
          </p:nvPr>
        </p:nvSpPr>
        <p:spPr>
          <a:xfrm>
            <a:off x="963084" y="4406904"/>
            <a:ext cx="10363200" cy="1362075"/>
          </a:xfrm>
          <a:prstGeom prst="rect">
            <a:avLst/>
          </a:prstGeom>
          <a:noFill/>
          <a:ln>
            <a:noFill/>
          </a:ln>
        </p:spPr>
        <p:txBody>
          <a:bodyPr anchorCtr="0" anchor="t" bIns="44750" lIns="89500" spcFirstLastPara="1" rIns="89500" wrap="square" tIns="4475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7" name="Google Shape;247;p74"/>
          <p:cNvSpPr txBox="1"/>
          <p:nvPr>
            <p:ph idx="1" type="body"/>
          </p:nvPr>
        </p:nvSpPr>
        <p:spPr>
          <a:xfrm>
            <a:off x="963084" y="2906741"/>
            <a:ext cx="10363200" cy="1500187"/>
          </a:xfrm>
          <a:prstGeom prst="rect">
            <a:avLst/>
          </a:prstGeom>
          <a:noFill/>
          <a:ln>
            <a:noFill/>
          </a:ln>
        </p:spPr>
        <p:txBody>
          <a:bodyPr anchorCtr="0" anchor="b" bIns="44750" lIns="89500" spcFirstLastPara="1" rIns="89500" wrap="square" tIns="44750">
            <a:noAutofit/>
          </a:bodyPr>
          <a:lstStyle>
            <a:lvl1pPr indent="-228600" lvl="0" marL="457200" algn="l">
              <a:lnSpc>
                <a:spcPct val="100000"/>
              </a:lnSpc>
              <a:spcBef>
                <a:spcPts val="400"/>
              </a:spcBef>
              <a:spcAft>
                <a:spcPts val="0"/>
              </a:spcAft>
              <a:buSzPts val="2200"/>
              <a:buNone/>
              <a:defRPr sz="2000"/>
            </a:lvl1pPr>
            <a:lvl2pPr indent="-228600" lvl="1" marL="914400" algn="l">
              <a:lnSpc>
                <a:spcPct val="100000"/>
              </a:lnSpc>
              <a:spcBef>
                <a:spcPts val="360"/>
              </a:spcBef>
              <a:spcAft>
                <a:spcPts val="0"/>
              </a:spcAft>
              <a:buSzPts val="1800"/>
              <a:buNone/>
              <a:defRPr sz="1800"/>
            </a:lvl2pPr>
            <a:lvl3pPr indent="-228600" lvl="2" marL="1371600" algn="l">
              <a:lnSpc>
                <a:spcPct val="100000"/>
              </a:lnSpc>
              <a:spcBef>
                <a:spcPts val="320"/>
              </a:spcBef>
              <a:spcAft>
                <a:spcPts val="0"/>
              </a:spcAft>
              <a:buSzPts val="1600"/>
              <a:buNone/>
              <a:defRPr sz="1600"/>
            </a:lvl3pPr>
            <a:lvl4pPr indent="-228600" lvl="3" marL="1828800" algn="l">
              <a:lnSpc>
                <a:spcPct val="100000"/>
              </a:lnSpc>
              <a:spcBef>
                <a:spcPts val="280"/>
              </a:spcBef>
              <a:spcAft>
                <a:spcPts val="0"/>
              </a:spcAft>
              <a:buSzPts val="1400"/>
              <a:buNone/>
              <a:defRPr sz="1400"/>
            </a:lvl4pPr>
            <a:lvl5pPr indent="-228600" lvl="4" marL="2286000" algn="l">
              <a:lnSpc>
                <a:spcPct val="100000"/>
              </a:lnSpc>
              <a:spcBef>
                <a:spcPts val="280"/>
              </a:spcBef>
              <a:spcAft>
                <a:spcPts val="0"/>
              </a:spcAft>
              <a:buSzPts val="1400"/>
              <a:buNone/>
              <a:defRPr sz="1400"/>
            </a:lvl5pPr>
            <a:lvl6pPr indent="-228600" lvl="5" marL="2743200" algn="l">
              <a:lnSpc>
                <a:spcPct val="100000"/>
              </a:lnSpc>
              <a:spcBef>
                <a:spcPts val="280"/>
              </a:spcBef>
              <a:spcAft>
                <a:spcPts val="0"/>
              </a:spcAft>
              <a:buSzPts val="1400"/>
              <a:buNone/>
              <a:defRPr sz="1400"/>
            </a:lvl6pPr>
            <a:lvl7pPr indent="-228600" lvl="6" marL="3200400" algn="l">
              <a:lnSpc>
                <a:spcPct val="100000"/>
              </a:lnSpc>
              <a:spcBef>
                <a:spcPts val="280"/>
              </a:spcBef>
              <a:spcAft>
                <a:spcPts val="0"/>
              </a:spcAft>
              <a:buSzPts val="1400"/>
              <a:buNone/>
              <a:defRPr sz="1400"/>
            </a:lvl7pPr>
            <a:lvl8pPr indent="-228600" lvl="7" marL="3657600" algn="l">
              <a:lnSpc>
                <a:spcPct val="100000"/>
              </a:lnSpc>
              <a:spcBef>
                <a:spcPts val="280"/>
              </a:spcBef>
              <a:spcAft>
                <a:spcPts val="0"/>
              </a:spcAft>
              <a:buSzPts val="1400"/>
              <a:buNone/>
              <a:defRPr sz="1400"/>
            </a:lvl8pPr>
            <a:lvl9pPr indent="-228600" lvl="8" marL="4114800" algn="l">
              <a:lnSpc>
                <a:spcPct val="100000"/>
              </a:lnSpc>
              <a:spcBef>
                <a:spcPts val="280"/>
              </a:spcBef>
              <a:spcAft>
                <a:spcPts val="0"/>
              </a:spcAft>
              <a:buSzPts val="1400"/>
              <a:buNone/>
              <a:defRPr sz="1400"/>
            </a:lvl9pPr>
          </a:lstStyle>
          <a:p/>
        </p:txBody>
      </p:sp>
      <p:sp>
        <p:nvSpPr>
          <p:cNvPr id="248" name="Google Shape;248;p74"/>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74"/>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0" name="Shape 250"/>
        <p:cNvGrpSpPr/>
        <p:nvPr/>
      </p:nvGrpSpPr>
      <p:grpSpPr>
        <a:xfrm>
          <a:off x="0" y="0"/>
          <a:ext cx="0" cy="0"/>
          <a:chOff x="0" y="0"/>
          <a:chExt cx="0" cy="0"/>
        </a:xfrm>
      </p:grpSpPr>
      <p:sp>
        <p:nvSpPr>
          <p:cNvPr id="251" name="Google Shape;251;p75"/>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2" name="Google Shape;252;p75"/>
          <p:cNvSpPr txBox="1"/>
          <p:nvPr>
            <p:ph idx="1" type="body"/>
          </p:nvPr>
        </p:nvSpPr>
        <p:spPr>
          <a:xfrm>
            <a:off x="609600" y="1600200"/>
            <a:ext cx="10972800" cy="4495800"/>
          </a:xfrm>
          <a:prstGeom prst="rect">
            <a:avLst/>
          </a:prstGeom>
          <a:noFill/>
          <a:ln>
            <a:noFill/>
          </a:ln>
        </p:spPr>
        <p:txBody>
          <a:bodyPr anchorCtr="0" anchor="t" bIns="44750" lIns="89500" spcFirstLastPara="1" rIns="89500" wrap="square" tIns="44750">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53" name="Google Shape;253;p75"/>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75"/>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1" name="Shape 261"/>
        <p:cNvGrpSpPr/>
        <p:nvPr/>
      </p:nvGrpSpPr>
      <p:grpSpPr>
        <a:xfrm>
          <a:off x="0" y="0"/>
          <a:ext cx="0" cy="0"/>
          <a:chOff x="0" y="0"/>
          <a:chExt cx="0" cy="0"/>
        </a:xfrm>
      </p:grpSpPr>
      <p:sp>
        <p:nvSpPr>
          <p:cNvPr id="262" name="Google Shape;262;p53"/>
          <p:cNvSpPr txBox="1"/>
          <p:nvPr>
            <p:ph type="title"/>
          </p:nvPr>
        </p:nvSpPr>
        <p:spPr>
          <a:xfrm>
            <a:off x="609600" y="304800"/>
            <a:ext cx="10972800" cy="10668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3" name="Google Shape;263;p53"/>
          <p:cNvSpPr txBox="1"/>
          <p:nvPr>
            <p:ph idx="1" type="body"/>
          </p:nvPr>
        </p:nvSpPr>
        <p:spPr>
          <a:xfrm>
            <a:off x="609600" y="1600200"/>
            <a:ext cx="10972800" cy="4495800"/>
          </a:xfrm>
          <a:prstGeom prst="rect">
            <a:avLst/>
          </a:prstGeom>
          <a:noFill/>
          <a:ln>
            <a:noFill/>
          </a:ln>
        </p:spPr>
        <p:txBody>
          <a:bodyPr anchorCtr="0" anchor="t" bIns="46025" lIns="92075" spcFirstLastPara="1" rIns="92075" wrap="square" tIns="46025">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64" name="Google Shape;264;p53"/>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53"/>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2" name="Shape 272"/>
        <p:cNvGrpSpPr/>
        <p:nvPr/>
      </p:nvGrpSpPr>
      <p:grpSpPr>
        <a:xfrm>
          <a:off x="0" y="0"/>
          <a:ext cx="0" cy="0"/>
          <a:chOff x="0" y="0"/>
          <a:chExt cx="0" cy="0"/>
        </a:xfrm>
      </p:grpSpPr>
      <p:sp>
        <p:nvSpPr>
          <p:cNvPr id="273" name="Google Shape;273;p55"/>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4" name="Google Shape;274;p55"/>
          <p:cNvSpPr txBox="1"/>
          <p:nvPr>
            <p:ph idx="1" type="body"/>
          </p:nvPr>
        </p:nvSpPr>
        <p:spPr>
          <a:xfrm>
            <a:off x="609600" y="1600200"/>
            <a:ext cx="10972800" cy="4495800"/>
          </a:xfrm>
          <a:prstGeom prst="rect">
            <a:avLst/>
          </a:prstGeom>
          <a:noFill/>
          <a:ln>
            <a:noFill/>
          </a:ln>
        </p:spPr>
        <p:txBody>
          <a:bodyPr anchorCtr="0" anchor="t" bIns="46025" lIns="92075" spcFirstLastPara="1" rIns="92075" wrap="square" tIns="46025">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75" name="Google Shape;275;p55"/>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55"/>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277" name="Shape 277"/>
        <p:cNvGrpSpPr/>
        <p:nvPr/>
      </p:nvGrpSpPr>
      <p:grpSpPr>
        <a:xfrm>
          <a:off x="0" y="0"/>
          <a:ext cx="0" cy="0"/>
          <a:chOff x="0" y="0"/>
          <a:chExt cx="0" cy="0"/>
        </a:xfrm>
      </p:grpSpPr>
      <p:sp>
        <p:nvSpPr>
          <p:cNvPr id="278" name="Google Shape;278;p76"/>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9" name="Google Shape;279;p76"/>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76"/>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45"/>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34" name="Google Shape;34;p45"/>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5"/>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6" name="Google Shape;36;p45"/>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5"/>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5"/>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1" name="Shape 281"/>
        <p:cNvGrpSpPr/>
        <p:nvPr/>
      </p:nvGrpSpPr>
      <p:grpSpPr>
        <a:xfrm>
          <a:off x="0" y="0"/>
          <a:ext cx="0" cy="0"/>
          <a:chOff x="0" y="0"/>
          <a:chExt cx="0" cy="0"/>
        </a:xfrm>
      </p:grpSpPr>
      <p:sp>
        <p:nvSpPr>
          <p:cNvPr id="282" name="Google Shape;282;p77"/>
          <p:cNvSpPr txBox="1"/>
          <p:nvPr>
            <p:ph type="title"/>
          </p:nvPr>
        </p:nvSpPr>
        <p:spPr>
          <a:xfrm rot="5400000">
            <a:off x="7391400" y="1905000"/>
            <a:ext cx="5638800" cy="27432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3" name="Google Shape;283;p77"/>
          <p:cNvSpPr txBox="1"/>
          <p:nvPr>
            <p:ph idx="1" type="body"/>
          </p:nvPr>
        </p:nvSpPr>
        <p:spPr>
          <a:xfrm rot="5400000">
            <a:off x="1803400" y="-736600"/>
            <a:ext cx="5638800" cy="8026400"/>
          </a:xfrm>
          <a:prstGeom prst="rect">
            <a:avLst/>
          </a:prstGeom>
          <a:noFill/>
          <a:ln>
            <a:noFill/>
          </a:ln>
        </p:spPr>
        <p:txBody>
          <a:bodyPr anchorCtr="0" anchor="t" bIns="46025" lIns="92075" spcFirstLastPara="1" rIns="92075" wrap="square" tIns="46025">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84" name="Google Shape;284;p77"/>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77"/>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6" name="Shape 286"/>
        <p:cNvGrpSpPr/>
        <p:nvPr/>
      </p:nvGrpSpPr>
      <p:grpSpPr>
        <a:xfrm>
          <a:off x="0" y="0"/>
          <a:ext cx="0" cy="0"/>
          <a:chOff x="0" y="0"/>
          <a:chExt cx="0" cy="0"/>
        </a:xfrm>
      </p:grpSpPr>
      <p:sp>
        <p:nvSpPr>
          <p:cNvPr id="287" name="Google Shape;287;p78"/>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8" name="Google Shape;288;p78"/>
          <p:cNvSpPr txBox="1"/>
          <p:nvPr>
            <p:ph idx="1" type="body"/>
          </p:nvPr>
        </p:nvSpPr>
        <p:spPr>
          <a:xfrm rot="5400000">
            <a:off x="3848100" y="-1638300"/>
            <a:ext cx="4495800" cy="10972800"/>
          </a:xfrm>
          <a:prstGeom prst="rect">
            <a:avLst/>
          </a:prstGeom>
          <a:noFill/>
          <a:ln>
            <a:noFill/>
          </a:ln>
        </p:spPr>
        <p:txBody>
          <a:bodyPr anchorCtr="0" anchor="t" bIns="46025" lIns="92075" spcFirstLastPara="1" rIns="92075" wrap="square" tIns="46025">
            <a:noAutofit/>
          </a:bodyPr>
          <a:lstStyle>
            <a:lvl1pPr indent="-354330" lvl="0" marL="457200" algn="l">
              <a:lnSpc>
                <a:spcPct val="100000"/>
              </a:lnSpc>
              <a:spcBef>
                <a:spcPts val="360"/>
              </a:spcBef>
              <a:spcAft>
                <a:spcPts val="0"/>
              </a:spcAft>
              <a:buSzPts val="1980"/>
              <a:buChar char="&lt;"/>
              <a:defRPr/>
            </a:lvl1pPr>
            <a:lvl2pPr indent="-342900" lvl="1" marL="914400" algn="l">
              <a:lnSpc>
                <a:spcPct val="100000"/>
              </a:lnSpc>
              <a:spcBef>
                <a:spcPts val="360"/>
              </a:spcBef>
              <a:spcAft>
                <a:spcPts val="0"/>
              </a:spcAft>
              <a:buSzPts val="1800"/>
              <a:buChar char="Í"/>
              <a:defRPr/>
            </a:lvl2pPr>
            <a:lvl3pPr indent="-342900" lvl="2" marL="1371600" algn="l">
              <a:lnSpc>
                <a:spcPct val="100000"/>
              </a:lnSpc>
              <a:spcBef>
                <a:spcPts val="360"/>
              </a:spcBef>
              <a:spcAft>
                <a:spcPts val="0"/>
              </a:spcAft>
              <a:buSzPts val="1800"/>
              <a:buChar char="Í"/>
              <a:defRPr/>
            </a:lvl3pPr>
            <a:lvl4pPr indent="-342900" lvl="3" marL="1828800" algn="l">
              <a:lnSpc>
                <a:spcPct val="100000"/>
              </a:lnSpc>
              <a:spcBef>
                <a:spcPts val="360"/>
              </a:spcBef>
              <a:spcAft>
                <a:spcPts val="0"/>
              </a:spcAft>
              <a:buSzPts val="1800"/>
              <a:buChar char="Í"/>
              <a:defRPr/>
            </a:lvl4pPr>
            <a:lvl5pPr indent="-342900" lvl="4" marL="2286000" algn="l">
              <a:lnSpc>
                <a:spcPct val="100000"/>
              </a:lnSpc>
              <a:spcBef>
                <a:spcPts val="360"/>
              </a:spcBef>
              <a:spcAft>
                <a:spcPts val="0"/>
              </a:spcAft>
              <a:buSzPts val="1800"/>
              <a:buChar char="Í"/>
              <a:defRPr/>
            </a:lvl5pPr>
            <a:lvl6pPr indent="-342900" lvl="5" marL="2743200" algn="l">
              <a:lnSpc>
                <a:spcPct val="100000"/>
              </a:lnSpc>
              <a:spcBef>
                <a:spcPts val="360"/>
              </a:spcBef>
              <a:spcAft>
                <a:spcPts val="0"/>
              </a:spcAft>
              <a:buSzPts val="1800"/>
              <a:buChar char="Í"/>
              <a:defRPr/>
            </a:lvl6pPr>
            <a:lvl7pPr indent="-342900" lvl="6" marL="3200400" algn="l">
              <a:lnSpc>
                <a:spcPct val="100000"/>
              </a:lnSpc>
              <a:spcBef>
                <a:spcPts val="360"/>
              </a:spcBef>
              <a:spcAft>
                <a:spcPts val="0"/>
              </a:spcAft>
              <a:buSzPts val="1800"/>
              <a:buChar char="Í"/>
              <a:defRPr/>
            </a:lvl7pPr>
            <a:lvl8pPr indent="-342900" lvl="7" marL="3657600" algn="l">
              <a:lnSpc>
                <a:spcPct val="100000"/>
              </a:lnSpc>
              <a:spcBef>
                <a:spcPts val="360"/>
              </a:spcBef>
              <a:spcAft>
                <a:spcPts val="0"/>
              </a:spcAft>
              <a:buSzPts val="1800"/>
              <a:buChar char="Í"/>
              <a:defRPr/>
            </a:lvl8pPr>
            <a:lvl9pPr indent="-342900" lvl="8" marL="4114800" algn="l">
              <a:lnSpc>
                <a:spcPct val="100000"/>
              </a:lnSpc>
              <a:spcBef>
                <a:spcPts val="360"/>
              </a:spcBef>
              <a:spcAft>
                <a:spcPts val="0"/>
              </a:spcAft>
              <a:buSzPts val="1800"/>
              <a:buChar char="Í"/>
              <a:defRPr/>
            </a:lvl9pPr>
          </a:lstStyle>
          <a:p/>
        </p:txBody>
      </p:sp>
      <p:sp>
        <p:nvSpPr>
          <p:cNvPr id="289" name="Google Shape;289;p78"/>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78"/>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1" name="Shape 291"/>
        <p:cNvGrpSpPr/>
        <p:nvPr/>
      </p:nvGrpSpPr>
      <p:grpSpPr>
        <a:xfrm>
          <a:off x="0" y="0"/>
          <a:ext cx="0" cy="0"/>
          <a:chOff x="0" y="0"/>
          <a:chExt cx="0" cy="0"/>
        </a:xfrm>
      </p:grpSpPr>
      <p:sp>
        <p:nvSpPr>
          <p:cNvPr id="292" name="Google Shape;292;p79"/>
          <p:cNvSpPr txBox="1"/>
          <p:nvPr>
            <p:ph type="title"/>
          </p:nvPr>
        </p:nvSpPr>
        <p:spPr>
          <a:xfrm>
            <a:off x="2389717" y="4800600"/>
            <a:ext cx="7315200" cy="566738"/>
          </a:xfrm>
          <a:prstGeom prst="rect">
            <a:avLst/>
          </a:prstGeom>
          <a:noFill/>
          <a:ln>
            <a:noFill/>
          </a:ln>
        </p:spPr>
        <p:txBody>
          <a:bodyPr anchorCtr="0" anchor="b" bIns="46025" lIns="92075" spcFirstLastPara="1" rIns="92075" wrap="square" tIns="46025">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3" name="Google Shape;293;p79"/>
          <p:cNvSpPr/>
          <p:nvPr>
            <p:ph idx="2" type="pic"/>
          </p:nvPr>
        </p:nvSpPr>
        <p:spPr>
          <a:xfrm>
            <a:off x="2389717" y="612775"/>
            <a:ext cx="7315200" cy="4114800"/>
          </a:xfrm>
          <a:prstGeom prst="rect">
            <a:avLst/>
          </a:prstGeom>
          <a:noFill/>
          <a:ln>
            <a:noFill/>
          </a:ln>
        </p:spPr>
        <p:txBody>
          <a:bodyPr anchorCtr="0" anchor="t" bIns="46025" lIns="92075" spcFirstLastPara="1" rIns="92075" wrap="square" tIns="46025">
            <a:noAutofit/>
          </a:bodyPr>
          <a:lstStyle>
            <a:lvl1pPr lvl="0" marR="0" rtl="0" algn="l">
              <a:lnSpc>
                <a:spcPct val="100000"/>
              </a:lnSpc>
              <a:spcBef>
                <a:spcPts val="640"/>
              </a:spcBef>
              <a:spcAft>
                <a:spcPts val="0"/>
              </a:spcAft>
              <a:buClr>
                <a:schemeClr val="folHlink"/>
              </a:buClr>
              <a:buSzPts val="3520"/>
              <a:buFont typeface="Arial"/>
              <a:buNone/>
              <a:defRPr b="1" i="0" sz="3200" u="none" cap="none" strike="noStrike">
                <a:solidFill>
                  <a:schemeClr val="lt1"/>
                </a:solidFill>
                <a:latin typeface="Arial Rounded"/>
                <a:ea typeface="Arial Rounded"/>
                <a:cs typeface="Arial Rounded"/>
                <a:sym typeface="Arial Rounded"/>
              </a:defRPr>
            </a:lvl1pPr>
            <a:lvl2pPr lvl="1" marR="0" rtl="0" algn="l">
              <a:lnSpc>
                <a:spcPct val="100000"/>
              </a:lnSpc>
              <a:spcBef>
                <a:spcPts val="560"/>
              </a:spcBef>
              <a:spcAft>
                <a:spcPts val="0"/>
              </a:spcAft>
              <a:buClr>
                <a:schemeClr val="folHlink"/>
              </a:buClr>
              <a:buSzPts val="2800"/>
              <a:buFont typeface="Arial"/>
              <a:buNone/>
              <a:defRPr b="1" i="0" sz="2800" u="none" cap="none" strike="noStrike">
                <a:solidFill>
                  <a:schemeClr val="lt2"/>
                </a:solidFill>
                <a:latin typeface="Arial Rounded"/>
                <a:ea typeface="Arial Rounded"/>
                <a:cs typeface="Arial Rounded"/>
                <a:sym typeface="Arial Rounded"/>
              </a:defRPr>
            </a:lvl2pPr>
            <a:lvl3pPr lvl="2" marR="0" rtl="0" algn="l">
              <a:lnSpc>
                <a:spcPct val="100000"/>
              </a:lnSpc>
              <a:spcBef>
                <a:spcPts val="480"/>
              </a:spcBef>
              <a:spcAft>
                <a:spcPts val="0"/>
              </a:spcAft>
              <a:buClr>
                <a:schemeClr val="folHlink"/>
              </a:buClr>
              <a:buSzPts val="2400"/>
              <a:buFont typeface="Arial"/>
              <a:buNone/>
              <a:defRPr b="1" i="0" sz="2400" u="none" cap="none" strike="noStrike">
                <a:solidFill>
                  <a:schemeClr val="hlink"/>
                </a:solidFill>
                <a:latin typeface="Arial Rounded"/>
                <a:ea typeface="Arial Rounded"/>
                <a:cs typeface="Arial Rounded"/>
                <a:sym typeface="Arial Rounded"/>
              </a:defRPr>
            </a:lvl3pPr>
            <a:lvl4pPr lvl="3"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4pPr>
            <a:lvl5pPr lvl="4"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5pPr>
            <a:lvl6pPr lvl="5"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6pPr>
            <a:lvl7pPr lvl="6"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7pPr>
            <a:lvl8pPr lvl="7"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8pPr>
            <a:lvl9pPr lvl="8" marR="0" rtl="0" algn="l">
              <a:lnSpc>
                <a:spcPct val="100000"/>
              </a:lnSpc>
              <a:spcBef>
                <a:spcPts val="400"/>
              </a:spcBef>
              <a:spcAft>
                <a:spcPts val="0"/>
              </a:spcAft>
              <a:buClr>
                <a:schemeClr val="lt2"/>
              </a:buClr>
              <a:buSzPts val="2000"/>
              <a:buFont typeface="Arial"/>
              <a:buNone/>
              <a:defRPr b="1" i="0" sz="2000" u="none" cap="none" strike="noStrike">
                <a:solidFill>
                  <a:schemeClr val="lt1"/>
                </a:solidFill>
                <a:latin typeface="Arial Rounded"/>
                <a:ea typeface="Arial Rounded"/>
                <a:cs typeface="Arial Rounded"/>
                <a:sym typeface="Arial Rounded"/>
              </a:defRPr>
            </a:lvl9pPr>
          </a:lstStyle>
          <a:p/>
        </p:txBody>
      </p:sp>
      <p:sp>
        <p:nvSpPr>
          <p:cNvPr id="294" name="Google Shape;294;p79"/>
          <p:cNvSpPr txBox="1"/>
          <p:nvPr>
            <p:ph idx="1" type="body"/>
          </p:nvPr>
        </p:nvSpPr>
        <p:spPr>
          <a:xfrm>
            <a:off x="2389717" y="5367338"/>
            <a:ext cx="7315200" cy="804862"/>
          </a:xfrm>
          <a:prstGeom prst="rect">
            <a:avLst/>
          </a:prstGeom>
          <a:noFill/>
          <a:ln>
            <a:noFill/>
          </a:ln>
        </p:spPr>
        <p:txBody>
          <a:bodyPr anchorCtr="0" anchor="t" bIns="46025" lIns="92075" spcFirstLastPara="1" rIns="92075" wrap="square" tIns="46025">
            <a:no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295" name="Google Shape;295;p79"/>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79"/>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7" name="Shape 297"/>
        <p:cNvGrpSpPr/>
        <p:nvPr/>
      </p:nvGrpSpPr>
      <p:grpSpPr>
        <a:xfrm>
          <a:off x="0" y="0"/>
          <a:ext cx="0" cy="0"/>
          <a:chOff x="0" y="0"/>
          <a:chExt cx="0" cy="0"/>
        </a:xfrm>
      </p:grpSpPr>
      <p:sp>
        <p:nvSpPr>
          <p:cNvPr id="298" name="Google Shape;298;p80"/>
          <p:cNvSpPr txBox="1"/>
          <p:nvPr>
            <p:ph type="title"/>
          </p:nvPr>
        </p:nvSpPr>
        <p:spPr>
          <a:xfrm>
            <a:off x="609601" y="273050"/>
            <a:ext cx="4011084" cy="1162050"/>
          </a:xfrm>
          <a:prstGeom prst="rect">
            <a:avLst/>
          </a:prstGeom>
          <a:noFill/>
          <a:ln>
            <a:noFill/>
          </a:ln>
        </p:spPr>
        <p:txBody>
          <a:bodyPr anchorCtr="0" anchor="b" bIns="46025" lIns="92075" spcFirstLastPara="1" rIns="92075" wrap="square" tIns="46025">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9" name="Google Shape;299;p80"/>
          <p:cNvSpPr txBox="1"/>
          <p:nvPr>
            <p:ph idx="1" type="body"/>
          </p:nvPr>
        </p:nvSpPr>
        <p:spPr>
          <a:xfrm>
            <a:off x="4766733" y="273051"/>
            <a:ext cx="6815667" cy="5853113"/>
          </a:xfrm>
          <a:prstGeom prst="rect">
            <a:avLst/>
          </a:prstGeom>
          <a:noFill/>
          <a:ln>
            <a:noFill/>
          </a:ln>
        </p:spPr>
        <p:txBody>
          <a:bodyPr anchorCtr="0" anchor="t" bIns="46025" lIns="92075" spcFirstLastPara="1" rIns="92075" wrap="square" tIns="46025">
            <a:noAutofit/>
          </a:bodyPr>
          <a:lstStyle>
            <a:lvl1pPr indent="-452119" lvl="0" marL="457200" algn="l">
              <a:lnSpc>
                <a:spcPct val="100000"/>
              </a:lnSpc>
              <a:spcBef>
                <a:spcPts val="640"/>
              </a:spcBef>
              <a:spcAft>
                <a:spcPts val="0"/>
              </a:spcAft>
              <a:buSzPts val="3520"/>
              <a:buChar char="&lt;"/>
              <a:defRPr sz="3200"/>
            </a:lvl1pPr>
            <a:lvl2pPr indent="-406400" lvl="1" marL="914400" algn="l">
              <a:lnSpc>
                <a:spcPct val="100000"/>
              </a:lnSpc>
              <a:spcBef>
                <a:spcPts val="560"/>
              </a:spcBef>
              <a:spcAft>
                <a:spcPts val="0"/>
              </a:spcAft>
              <a:buSzPts val="2800"/>
              <a:buChar char="Í"/>
              <a:defRPr sz="2800"/>
            </a:lvl2pPr>
            <a:lvl3pPr indent="-381000" lvl="2" marL="1371600" algn="l">
              <a:lnSpc>
                <a:spcPct val="100000"/>
              </a:lnSpc>
              <a:spcBef>
                <a:spcPts val="480"/>
              </a:spcBef>
              <a:spcAft>
                <a:spcPts val="0"/>
              </a:spcAft>
              <a:buSzPts val="2400"/>
              <a:buChar char="Í"/>
              <a:defRPr sz="2400"/>
            </a:lvl3pPr>
            <a:lvl4pPr indent="-355600" lvl="3" marL="1828800" algn="l">
              <a:lnSpc>
                <a:spcPct val="100000"/>
              </a:lnSpc>
              <a:spcBef>
                <a:spcPts val="400"/>
              </a:spcBef>
              <a:spcAft>
                <a:spcPts val="0"/>
              </a:spcAft>
              <a:buSzPts val="2000"/>
              <a:buChar char="Í"/>
              <a:defRPr sz="2000"/>
            </a:lvl4pPr>
            <a:lvl5pPr indent="-355600" lvl="4" marL="2286000" algn="l">
              <a:lnSpc>
                <a:spcPct val="100000"/>
              </a:lnSpc>
              <a:spcBef>
                <a:spcPts val="400"/>
              </a:spcBef>
              <a:spcAft>
                <a:spcPts val="0"/>
              </a:spcAft>
              <a:buSzPts val="2000"/>
              <a:buChar char="Í"/>
              <a:defRPr sz="2000"/>
            </a:lvl5pPr>
            <a:lvl6pPr indent="-355600" lvl="5" marL="2743200" algn="l">
              <a:lnSpc>
                <a:spcPct val="100000"/>
              </a:lnSpc>
              <a:spcBef>
                <a:spcPts val="400"/>
              </a:spcBef>
              <a:spcAft>
                <a:spcPts val="0"/>
              </a:spcAft>
              <a:buSzPts val="2000"/>
              <a:buChar char="Í"/>
              <a:defRPr sz="2000"/>
            </a:lvl6pPr>
            <a:lvl7pPr indent="-355600" lvl="6" marL="3200400" algn="l">
              <a:lnSpc>
                <a:spcPct val="100000"/>
              </a:lnSpc>
              <a:spcBef>
                <a:spcPts val="400"/>
              </a:spcBef>
              <a:spcAft>
                <a:spcPts val="0"/>
              </a:spcAft>
              <a:buSzPts val="2000"/>
              <a:buChar char="Í"/>
              <a:defRPr sz="2000"/>
            </a:lvl7pPr>
            <a:lvl8pPr indent="-355600" lvl="7" marL="3657600" algn="l">
              <a:lnSpc>
                <a:spcPct val="100000"/>
              </a:lnSpc>
              <a:spcBef>
                <a:spcPts val="400"/>
              </a:spcBef>
              <a:spcAft>
                <a:spcPts val="0"/>
              </a:spcAft>
              <a:buSzPts val="2000"/>
              <a:buChar char="Í"/>
              <a:defRPr sz="2000"/>
            </a:lvl8pPr>
            <a:lvl9pPr indent="-355600" lvl="8" marL="4114800" algn="l">
              <a:lnSpc>
                <a:spcPct val="100000"/>
              </a:lnSpc>
              <a:spcBef>
                <a:spcPts val="400"/>
              </a:spcBef>
              <a:spcAft>
                <a:spcPts val="0"/>
              </a:spcAft>
              <a:buSzPts val="2000"/>
              <a:buChar char="Í"/>
              <a:defRPr sz="2000"/>
            </a:lvl9pPr>
          </a:lstStyle>
          <a:p/>
        </p:txBody>
      </p:sp>
      <p:sp>
        <p:nvSpPr>
          <p:cNvPr id="300" name="Google Shape;300;p80"/>
          <p:cNvSpPr txBox="1"/>
          <p:nvPr>
            <p:ph idx="2" type="body"/>
          </p:nvPr>
        </p:nvSpPr>
        <p:spPr>
          <a:xfrm>
            <a:off x="609601" y="1435101"/>
            <a:ext cx="4011084" cy="4691063"/>
          </a:xfrm>
          <a:prstGeom prst="rect">
            <a:avLst/>
          </a:prstGeom>
          <a:noFill/>
          <a:ln>
            <a:noFill/>
          </a:ln>
        </p:spPr>
        <p:txBody>
          <a:bodyPr anchorCtr="0" anchor="t" bIns="46025" lIns="92075" spcFirstLastPara="1" rIns="92075" wrap="square" tIns="46025">
            <a:no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301" name="Google Shape;301;p80"/>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80"/>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3" name="Shape 303"/>
        <p:cNvGrpSpPr/>
        <p:nvPr/>
      </p:nvGrpSpPr>
      <p:grpSpPr>
        <a:xfrm>
          <a:off x="0" y="0"/>
          <a:ext cx="0" cy="0"/>
          <a:chOff x="0" y="0"/>
          <a:chExt cx="0" cy="0"/>
        </a:xfrm>
      </p:grpSpPr>
      <p:sp>
        <p:nvSpPr>
          <p:cNvPr id="304" name="Google Shape;304;p81"/>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81"/>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6" name="Shape 306"/>
        <p:cNvGrpSpPr/>
        <p:nvPr/>
      </p:nvGrpSpPr>
      <p:grpSpPr>
        <a:xfrm>
          <a:off x="0" y="0"/>
          <a:ext cx="0" cy="0"/>
          <a:chOff x="0" y="0"/>
          <a:chExt cx="0" cy="0"/>
        </a:xfrm>
      </p:grpSpPr>
      <p:sp>
        <p:nvSpPr>
          <p:cNvPr id="307" name="Google Shape;307;p82"/>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8" name="Google Shape;308;p82"/>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82"/>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0" name="Shape 310"/>
        <p:cNvGrpSpPr/>
        <p:nvPr/>
      </p:nvGrpSpPr>
      <p:grpSpPr>
        <a:xfrm>
          <a:off x="0" y="0"/>
          <a:ext cx="0" cy="0"/>
          <a:chOff x="0" y="0"/>
          <a:chExt cx="0" cy="0"/>
        </a:xfrm>
      </p:grpSpPr>
      <p:sp>
        <p:nvSpPr>
          <p:cNvPr id="311" name="Google Shape;311;p83"/>
          <p:cNvSpPr txBox="1"/>
          <p:nvPr>
            <p:ph type="title"/>
          </p:nvPr>
        </p:nvSpPr>
        <p:spPr>
          <a:xfrm>
            <a:off x="609600" y="274638"/>
            <a:ext cx="10972800" cy="11430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2" name="Google Shape;312;p83"/>
          <p:cNvSpPr txBox="1"/>
          <p:nvPr>
            <p:ph idx="1" type="body"/>
          </p:nvPr>
        </p:nvSpPr>
        <p:spPr>
          <a:xfrm>
            <a:off x="609600" y="1535113"/>
            <a:ext cx="5386917" cy="639762"/>
          </a:xfrm>
          <a:prstGeom prst="rect">
            <a:avLst/>
          </a:prstGeom>
          <a:noFill/>
          <a:ln>
            <a:noFill/>
          </a:ln>
        </p:spPr>
        <p:txBody>
          <a:bodyPr anchorCtr="0" anchor="b" bIns="46025" lIns="92075" spcFirstLastPara="1" rIns="92075" wrap="square" tIns="46025">
            <a:noAutofit/>
          </a:bodyPr>
          <a:lstStyle>
            <a:lvl1pPr indent="-228600" lvl="0" marL="457200" algn="l">
              <a:lnSpc>
                <a:spcPct val="100000"/>
              </a:lnSpc>
              <a:spcBef>
                <a:spcPts val="480"/>
              </a:spcBef>
              <a:spcAft>
                <a:spcPts val="0"/>
              </a:spcAft>
              <a:buSzPts val="264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313" name="Google Shape;313;p83"/>
          <p:cNvSpPr txBox="1"/>
          <p:nvPr>
            <p:ph idx="2" type="body"/>
          </p:nvPr>
        </p:nvSpPr>
        <p:spPr>
          <a:xfrm>
            <a:off x="609600" y="2174875"/>
            <a:ext cx="5386917" cy="3951288"/>
          </a:xfrm>
          <a:prstGeom prst="rect">
            <a:avLst/>
          </a:prstGeom>
          <a:noFill/>
          <a:ln>
            <a:noFill/>
          </a:ln>
        </p:spPr>
        <p:txBody>
          <a:bodyPr anchorCtr="0" anchor="t" bIns="46025" lIns="92075" spcFirstLastPara="1" rIns="92075" wrap="square" tIns="46025">
            <a:noAutofit/>
          </a:bodyPr>
          <a:lstStyle>
            <a:lvl1pPr indent="-396240" lvl="0" marL="457200" algn="l">
              <a:lnSpc>
                <a:spcPct val="100000"/>
              </a:lnSpc>
              <a:spcBef>
                <a:spcPts val="480"/>
              </a:spcBef>
              <a:spcAft>
                <a:spcPts val="0"/>
              </a:spcAft>
              <a:buSzPts val="2640"/>
              <a:buChar char="&lt;"/>
              <a:defRPr sz="2400"/>
            </a:lvl1pPr>
            <a:lvl2pPr indent="-355600" lvl="1" marL="914400" algn="l">
              <a:lnSpc>
                <a:spcPct val="100000"/>
              </a:lnSpc>
              <a:spcBef>
                <a:spcPts val="400"/>
              </a:spcBef>
              <a:spcAft>
                <a:spcPts val="0"/>
              </a:spcAft>
              <a:buSzPts val="2000"/>
              <a:buChar char="Í"/>
              <a:defRPr sz="2000"/>
            </a:lvl2pPr>
            <a:lvl3pPr indent="-342900" lvl="2" marL="1371600" algn="l">
              <a:lnSpc>
                <a:spcPct val="100000"/>
              </a:lnSpc>
              <a:spcBef>
                <a:spcPts val="360"/>
              </a:spcBef>
              <a:spcAft>
                <a:spcPts val="0"/>
              </a:spcAft>
              <a:buSzPts val="1800"/>
              <a:buChar char="Í"/>
              <a:defRPr sz="1800"/>
            </a:lvl3pPr>
            <a:lvl4pPr indent="-330200" lvl="3" marL="1828800" algn="l">
              <a:lnSpc>
                <a:spcPct val="100000"/>
              </a:lnSpc>
              <a:spcBef>
                <a:spcPts val="320"/>
              </a:spcBef>
              <a:spcAft>
                <a:spcPts val="0"/>
              </a:spcAft>
              <a:buSzPts val="1600"/>
              <a:buChar char="Í"/>
              <a:defRPr sz="1600"/>
            </a:lvl4pPr>
            <a:lvl5pPr indent="-330200" lvl="4" marL="2286000" algn="l">
              <a:lnSpc>
                <a:spcPct val="100000"/>
              </a:lnSpc>
              <a:spcBef>
                <a:spcPts val="320"/>
              </a:spcBef>
              <a:spcAft>
                <a:spcPts val="0"/>
              </a:spcAft>
              <a:buSzPts val="1600"/>
              <a:buChar char="Í"/>
              <a:defRPr sz="1600"/>
            </a:lvl5pPr>
            <a:lvl6pPr indent="-330200" lvl="5" marL="2743200" algn="l">
              <a:lnSpc>
                <a:spcPct val="100000"/>
              </a:lnSpc>
              <a:spcBef>
                <a:spcPts val="320"/>
              </a:spcBef>
              <a:spcAft>
                <a:spcPts val="0"/>
              </a:spcAft>
              <a:buSzPts val="1600"/>
              <a:buChar char="Í"/>
              <a:defRPr sz="1600"/>
            </a:lvl6pPr>
            <a:lvl7pPr indent="-330200" lvl="6" marL="3200400" algn="l">
              <a:lnSpc>
                <a:spcPct val="100000"/>
              </a:lnSpc>
              <a:spcBef>
                <a:spcPts val="320"/>
              </a:spcBef>
              <a:spcAft>
                <a:spcPts val="0"/>
              </a:spcAft>
              <a:buSzPts val="1600"/>
              <a:buChar char="Í"/>
              <a:defRPr sz="1600"/>
            </a:lvl7pPr>
            <a:lvl8pPr indent="-330200" lvl="7" marL="3657600" algn="l">
              <a:lnSpc>
                <a:spcPct val="100000"/>
              </a:lnSpc>
              <a:spcBef>
                <a:spcPts val="320"/>
              </a:spcBef>
              <a:spcAft>
                <a:spcPts val="0"/>
              </a:spcAft>
              <a:buSzPts val="1600"/>
              <a:buChar char="Í"/>
              <a:defRPr sz="1600"/>
            </a:lvl8pPr>
            <a:lvl9pPr indent="-330200" lvl="8" marL="4114800" algn="l">
              <a:lnSpc>
                <a:spcPct val="100000"/>
              </a:lnSpc>
              <a:spcBef>
                <a:spcPts val="320"/>
              </a:spcBef>
              <a:spcAft>
                <a:spcPts val="0"/>
              </a:spcAft>
              <a:buSzPts val="1600"/>
              <a:buChar char="Í"/>
              <a:defRPr sz="1600"/>
            </a:lvl9pPr>
          </a:lstStyle>
          <a:p/>
        </p:txBody>
      </p:sp>
      <p:sp>
        <p:nvSpPr>
          <p:cNvPr id="314" name="Google Shape;314;p83"/>
          <p:cNvSpPr txBox="1"/>
          <p:nvPr>
            <p:ph idx="3" type="body"/>
          </p:nvPr>
        </p:nvSpPr>
        <p:spPr>
          <a:xfrm>
            <a:off x="6193368" y="1535113"/>
            <a:ext cx="5389033" cy="639762"/>
          </a:xfrm>
          <a:prstGeom prst="rect">
            <a:avLst/>
          </a:prstGeom>
          <a:noFill/>
          <a:ln>
            <a:noFill/>
          </a:ln>
        </p:spPr>
        <p:txBody>
          <a:bodyPr anchorCtr="0" anchor="b" bIns="46025" lIns="92075" spcFirstLastPara="1" rIns="92075" wrap="square" tIns="46025">
            <a:noAutofit/>
          </a:bodyPr>
          <a:lstStyle>
            <a:lvl1pPr indent="-228600" lvl="0" marL="457200" algn="l">
              <a:lnSpc>
                <a:spcPct val="100000"/>
              </a:lnSpc>
              <a:spcBef>
                <a:spcPts val="480"/>
              </a:spcBef>
              <a:spcAft>
                <a:spcPts val="0"/>
              </a:spcAft>
              <a:buSzPts val="264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315" name="Google Shape;315;p83"/>
          <p:cNvSpPr txBox="1"/>
          <p:nvPr>
            <p:ph idx="4" type="body"/>
          </p:nvPr>
        </p:nvSpPr>
        <p:spPr>
          <a:xfrm>
            <a:off x="6193368" y="2174875"/>
            <a:ext cx="5389033" cy="3951288"/>
          </a:xfrm>
          <a:prstGeom prst="rect">
            <a:avLst/>
          </a:prstGeom>
          <a:noFill/>
          <a:ln>
            <a:noFill/>
          </a:ln>
        </p:spPr>
        <p:txBody>
          <a:bodyPr anchorCtr="0" anchor="t" bIns="46025" lIns="92075" spcFirstLastPara="1" rIns="92075" wrap="square" tIns="46025">
            <a:noAutofit/>
          </a:bodyPr>
          <a:lstStyle>
            <a:lvl1pPr indent="-396240" lvl="0" marL="457200" algn="l">
              <a:lnSpc>
                <a:spcPct val="100000"/>
              </a:lnSpc>
              <a:spcBef>
                <a:spcPts val="480"/>
              </a:spcBef>
              <a:spcAft>
                <a:spcPts val="0"/>
              </a:spcAft>
              <a:buSzPts val="2640"/>
              <a:buChar char="&lt;"/>
              <a:defRPr sz="2400"/>
            </a:lvl1pPr>
            <a:lvl2pPr indent="-355600" lvl="1" marL="914400" algn="l">
              <a:lnSpc>
                <a:spcPct val="100000"/>
              </a:lnSpc>
              <a:spcBef>
                <a:spcPts val="400"/>
              </a:spcBef>
              <a:spcAft>
                <a:spcPts val="0"/>
              </a:spcAft>
              <a:buSzPts val="2000"/>
              <a:buChar char="Í"/>
              <a:defRPr sz="2000"/>
            </a:lvl2pPr>
            <a:lvl3pPr indent="-342900" lvl="2" marL="1371600" algn="l">
              <a:lnSpc>
                <a:spcPct val="100000"/>
              </a:lnSpc>
              <a:spcBef>
                <a:spcPts val="360"/>
              </a:spcBef>
              <a:spcAft>
                <a:spcPts val="0"/>
              </a:spcAft>
              <a:buSzPts val="1800"/>
              <a:buChar char="Í"/>
              <a:defRPr sz="1800"/>
            </a:lvl3pPr>
            <a:lvl4pPr indent="-330200" lvl="3" marL="1828800" algn="l">
              <a:lnSpc>
                <a:spcPct val="100000"/>
              </a:lnSpc>
              <a:spcBef>
                <a:spcPts val="320"/>
              </a:spcBef>
              <a:spcAft>
                <a:spcPts val="0"/>
              </a:spcAft>
              <a:buSzPts val="1600"/>
              <a:buChar char="Í"/>
              <a:defRPr sz="1600"/>
            </a:lvl4pPr>
            <a:lvl5pPr indent="-330200" lvl="4" marL="2286000" algn="l">
              <a:lnSpc>
                <a:spcPct val="100000"/>
              </a:lnSpc>
              <a:spcBef>
                <a:spcPts val="320"/>
              </a:spcBef>
              <a:spcAft>
                <a:spcPts val="0"/>
              </a:spcAft>
              <a:buSzPts val="1600"/>
              <a:buChar char="Í"/>
              <a:defRPr sz="1600"/>
            </a:lvl5pPr>
            <a:lvl6pPr indent="-330200" lvl="5" marL="2743200" algn="l">
              <a:lnSpc>
                <a:spcPct val="100000"/>
              </a:lnSpc>
              <a:spcBef>
                <a:spcPts val="320"/>
              </a:spcBef>
              <a:spcAft>
                <a:spcPts val="0"/>
              </a:spcAft>
              <a:buSzPts val="1600"/>
              <a:buChar char="Í"/>
              <a:defRPr sz="1600"/>
            </a:lvl6pPr>
            <a:lvl7pPr indent="-330200" lvl="6" marL="3200400" algn="l">
              <a:lnSpc>
                <a:spcPct val="100000"/>
              </a:lnSpc>
              <a:spcBef>
                <a:spcPts val="320"/>
              </a:spcBef>
              <a:spcAft>
                <a:spcPts val="0"/>
              </a:spcAft>
              <a:buSzPts val="1600"/>
              <a:buChar char="Í"/>
              <a:defRPr sz="1600"/>
            </a:lvl7pPr>
            <a:lvl8pPr indent="-330200" lvl="7" marL="3657600" algn="l">
              <a:lnSpc>
                <a:spcPct val="100000"/>
              </a:lnSpc>
              <a:spcBef>
                <a:spcPts val="320"/>
              </a:spcBef>
              <a:spcAft>
                <a:spcPts val="0"/>
              </a:spcAft>
              <a:buSzPts val="1600"/>
              <a:buChar char="Í"/>
              <a:defRPr sz="1600"/>
            </a:lvl8pPr>
            <a:lvl9pPr indent="-330200" lvl="8" marL="4114800" algn="l">
              <a:lnSpc>
                <a:spcPct val="100000"/>
              </a:lnSpc>
              <a:spcBef>
                <a:spcPts val="320"/>
              </a:spcBef>
              <a:spcAft>
                <a:spcPts val="0"/>
              </a:spcAft>
              <a:buSzPts val="1600"/>
              <a:buChar char="Í"/>
              <a:defRPr sz="1600"/>
            </a:lvl9pPr>
          </a:lstStyle>
          <a:p/>
        </p:txBody>
      </p:sp>
      <p:sp>
        <p:nvSpPr>
          <p:cNvPr id="316" name="Google Shape;316;p83"/>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83"/>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8" name="Shape 318"/>
        <p:cNvGrpSpPr/>
        <p:nvPr/>
      </p:nvGrpSpPr>
      <p:grpSpPr>
        <a:xfrm>
          <a:off x="0" y="0"/>
          <a:ext cx="0" cy="0"/>
          <a:chOff x="0" y="0"/>
          <a:chExt cx="0" cy="0"/>
        </a:xfrm>
      </p:grpSpPr>
      <p:sp>
        <p:nvSpPr>
          <p:cNvPr id="319" name="Google Shape;319;p84"/>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0" name="Google Shape;320;p84"/>
          <p:cNvSpPr txBox="1"/>
          <p:nvPr>
            <p:ph idx="1" type="body"/>
          </p:nvPr>
        </p:nvSpPr>
        <p:spPr>
          <a:xfrm>
            <a:off x="609600" y="1600200"/>
            <a:ext cx="5384800" cy="4495800"/>
          </a:xfrm>
          <a:prstGeom prst="rect">
            <a:avLst/>
          </a:prstGeom>
          <a:noFill/>
          <a:ln>
            <a:noFill/>
          </a:ln>
        </p:spPr>
        <p:txBody>
          <a:bodyPr anchorCtr="0" anchor="t" bIns="46025" lIns="92075" spcFirstLastPara="1" rIns="92075" wrap="square" tIns="46025">
            <a:noAutofit/>
          </a:bodyPr>
          <a:lstStyle>
            <a:lvl1pPr indent="-424180" lvl="0" marL="457200" algn="l">
              <a:lnSpc>
                <a:spcPct val="100000"/>
              </a:lnSpc>
              <a:spcBef>
                <a:spcPts val="560"/>
              </a:spcBef>
              <a:spcAft>
                <a:spcPts val="0"/>
              </a:spcAft>
              <a:buSzPts val="3080"/>
              <a:buChar char="&lt;"/>
              <a:defRPr sz="2800"/>
            </a:lvl1pPr>
            <a:lvl2pPr indent="-381000" lvl="1" marL="914400" algn="l">
              <a:lnSpc>
                <a:spcPct val="100000"/>
              </a:lnSpc>
              <a:spcBef>
                <a:spcPts val="480"/>
              </a:spcBef>
              <a:spcAft>
                <a:spcPts val="0"/>
              </a:spcAft>
              <a:buSzPts val="2400"/>
              <a:buChar char="Í"/>
              <a:defRPr sz="2400"/>
            </a:lvl2pPr>
            <a:lvl3pPr indent="-355600" lvl="2" marL="1371600" algn="l">
              <a:lnSpc>
                <a:spcPct val="100000"/>
              </a:lnSpc>
              <a:spcBef>
                <a:spcPts val="400"/>
              </a:spcBef>
              <a:spcAft>
                <a:spcPts val="0"/>
              </a:spcAft>
              <a:buSzPts val="2000"/>
              <a:buChar char="Í"/>
              <a:defRPr sz="2000"/>
            </a:lvl3pPr>
            <a:lvl4pPr indent="-342900" lvl="3" marL="1828800" algn="l">
              <a:lnSpc>
                <a:spcPct val="100000"/>
              </a:lnSpc>
              <a:spcBef>
                <a:spcPts val="360"/>
              </a:spcBef>
              <a:spcAft>
                <a:spcPts val="0"/>
              </a:spcAft>
              <a:buSzPts val="1800"/>
              <a:buChar char="Í"/>
              <a:defRPr sz="1800"/>
            </a:lvl4pPr>
            <a:lvl5pPr indent="-342900" lvl="4" marL="2286000" algn="l">
              <a:lnSpc>
                <a:spcPct val="100000"/>
              </a:lnSpc>
              <a:spcBef>
                <a:spcPts val="360"/>
              </a:spcBef>
              <a:spcAft>
                <a:spcPts val="0"/>
              </a:spcAft>
              <a:buSzPts val="1800"/>
              <a:buChar char="Í"/>
              <a:defRPr sz="1800"/>
            </a:lvl5pPr>
            <a:lvl6pPr indent="-342900" lvl="5" marL="2743200" algn="l">
              <a:lnSpc>
                <a:spcPct val="100000"/>
              </a:lnSpc>
              <a:spcBef>
                <a:spcPts val="360"/>
              </a:spcBef>
              <a:spcAft>
                <a:spcPts val="0"/>
              </a:spcAft>
              <a:buSzPts val="1800"/>
              <a:buChar char="Í"/>
              <a:defRPr sz="1800"/>
            </a:lvl6pPr>
            <a:lvl7pPr indent="-342900" lvl="6" marL="3200400" algn="l">
              <a:lnSpc>
                <a:spcPct val="100000"/>
              </a:lnSpc>
              <a:spcBef>
                <a:spcPts val="360"/>
              </a:spcBef>
              <a:spcAft>
                <a:spcPts val="0"/>
              </a:spcAft>
              <a:buSzPts val="1800"/>
              <a:buChar char="Í"/>
              <a:defRPr sz="1800"/>
            </a:lvl7pPr>
            <a:lvl8pPr indent="-342900" lvl="7" marL="3657600" algn="l">
              <a:lnSpc>
                <a:spcPct val="100000"/>
              </a:lnSpc>
              <a:spcBef>
                <a:spcPts val="360"/>
              </a:spcBef>
              <a:spcAft>
                <a:spcPts val="0"/>
              </a:spcAft>
              <a:buSzPts val="1800"/>
              <a:buChar char="Í"/>
              <a:defRPr sz="1800"/>
            </a:lvl8pPr>
            <a:lvl9pPr indent="-342900" lvl="8" marL="4114800" algn="l">
              <a:lnSpc>
                <a:spcPct val="100000"/>
              </a:lnSpc>
              <a:spcBef>
                <a:spcPts val="360"/>
              </a:spcBef>
              <a:spcAft>
                <a:spcPts val="0"/>
              </a:spcAft>
              <a:buSzPts val="1800"/>
              <a:buChar char="Í"/>
              <a:defRPr sz="1800"/>
            </a:lvl9pPr>
          </a:lstStyle>
          <a:p/>
        </p:txBody>
      </p:sp>
      <p:sp>
        <p:nvSpPr>
          <p:cNvPr id="321" name="Google Shape;321;p84"/>
          <p:cNvSpPr txBox="1"/>
          <p:nvPr>
            <p:ph idx="2" type="body"/>
          </p:nvPr>
        </p:nvSpPr>
        <p:spPr>
          <a:xfrm>
            <a:off x="6197600" y="1600200"/>
            <a:ext cx="5384800" cy="4495800"/>
          </a:xfrm>
          <a:prstGeom prst="rect">
            <a:avLst/>
          </a:prstGeom>
          <a:noFill/>
          <a:ln>
            <a:noFill/>
          </a:ln>
        </p:spPr>
        <p:txBody>
          <a:bodyPr anchorCtr="0" anchor="t" bIns="46025" lIns="92075" spcFirstLastPara="1" rIns="92075" wrap="square" tIns="46025">
            <a:noAutofit/>
          </a:bodyPr>
          <a:lstStyle>
            <a:lvl1pPr indent="-424180" lvl="0" marL="457200" algn="l">
              <a:lnSpc>
                <a:spcPct val="100000"/>
              </a:lnSpc>
              <a:spcBef>
                <a:spcPts val="560"/>
              </a:spcBef>
              <a:spcAft>
                <a:spcPts val="0"/>
              </a:spcAft>
              <a:buSzPts val="3080"/>
              <a:buChar char="&lt;"/>
              <a:defRPr sz="2800"/>
            </a:lvl1pPr>
            <a:lvl2pPr indent="-381000" lvl="1" marL="914400" algn="l">
              <a:lnSpc>
                <a:spcPct val="100000"/>
              </a:lnSpc>
              <a:spcBef>
                <a:spcPts val="480"/>
              </a:spcBef>
              <a:spcAft>
                <a:spcPts val="0"/>
              </a:spcAft>
              <a:buSzPts val="2400"/>
              <a:buChar char="Í"/>
              <a:defRPr sz="2400"/>
            </a:lvl2pPr>
            <a:lvl3pPr indent="-355600" lvl="2" marL="1371600" algn="l">
              <a:lnSpc>
                <a:spcPct val="100000"/>
              </a:lnSpc>
              <a:spcBef>
                <a:spcPts val="400"/>
              </a:spcBef>
              <a:spcAft>
                <a:spcPts val="0"/>
              </a:spcAft>
              <a:buSzPts val="2000"/>
              <a:buChar char="Í"/>
              <a:defRPr sz="2000"/>
            </a:lvl3pPr>
            <a:lvl4pPr indent="-342900" lvl="3" marL="1828800" algn="l">
              <a:lnSpc>
                <a:spcPct val="100000"/>
              </a:lnSpc>
              <a:spcBef>
                <a:spcPts val="360"/>
              </a:spcBef>
              <a:spcAft>
                <a:spcPts val="0"/>
              </a:spcAft>
              <a:buSzPts val="1800"/>
              <a:buChar char="Í"/>
              <a:defRPr sz="1800"/>
            </a:lvl4pPr>
            <a:lvl5pPr indent="-342900" lvl="4" marL="2286000" algn="l">
              <a:lnSpc>
                <a:spcPct val="100000"/>
              </a:lnSpc>
              <a:spcBef>
                <a:spcPts val="360"/>
              </a:spcBef>
              <a:spcAft>
                <a:spcPts val="0"/>
              </a:spcAft>
              <a:buSzPts val="1800"/>
              <a:buChar char="Í"/>
              <a:defRPr sz="1800"/>
            </a:lvl5pPr>
            <a:lvl6pPr indent="-342900" lvl="5" marL="2743200" algn="l">
              <a:lnSpc>
                <a:spcPct val="100000"/>
              </a:lnSpc>
              <a:spcBef>
                <a:spcPts val="360"/>
              </a:spcBef>
              <a:spcAft>
                <a:spcPts val="0"/>
              </a:spcAft>
              <a:buSzPts val="1800"/>
              <a:buChar char="Í"/>
              <a:defRPr sz="1800"/>
            </a:lvl6pPr>
            <a:lvl7pPr indent="-342900" lvl="6" marL="3200400" algn="l">
              <a:lnSpc>
                <a:spcPct val="100000"/>
              </a:lnSpc>
              <a:spcBef>
                <a:spcPts val="360"/>
              </a:spcBef>
              <a:spcAft>
                <a:spcPts val="0"/>
              </a:spcAft>
              <a:buSzPts val="1800"/>
              <a:buChar char="Í"/>
              <a:defRPr sz="1800"/>
            </a:lvl7pPr>
            <a:lvl8pPr indent="-342900" lvl="7" marL="3657600" algn="l">
              <a:lnSpc>
                <a:spcPct val="100000"/>
              </a:lnSpc>
              <a:spcBef>
                <a:spcPts val="360"/>
              </a:spcBef>
              <a:spcAft>
                <a:spcPts val="0"/>
              </a:spcAft>
              <a:buSzPts val="1800"/>
              <a:buChar char="Í"/>
              <a:defRPr sz="1800"/>
            </a:lvl8pPr>
            <a:lvl9pPr indent="-342900" lvl="8" marL="4114800" algn="l">
              <a:lnSpc>
                <a:spcPct val="100000"/>
              </a:lnSpc>
              <a:spcBef>
                <a:spcPts val="360"/>
              </a:spcBef>
              <a:spcAft>
                <a:spcPts val="0"/>
              </a:spcAft>
              <a:buSzPts val="1800"/>
              <a:buChar char="Í"/>
              <a:defRPr sz="1800"/>
            </a:lvl9pPr>
          </a:lstStyle>
          <a:p/>
        </p:txBody>
      </p:sp>
      <p:sp>
        <p:nvSpPr>
          <p:cNvPr id="322" name="Google Shape;322;p84"/>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84"/>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4" name="Shape 324"/>
        <p:cNvGrpSpPr/>
        <p:nvPr/>
      </p:nvGrpSpPr>
      <p:grpSpPr>
        <a:xfrm>
          <a:off x="0" y="0"/>
          <a:ext cx="0" cy="0"/>
          <a:chOff x="0" y="0"/>
          <a:chExt cx="0" cy="0"/>
        </a:xfrm>
      </p:grpSpPr>
      <p:sp>
        <p:nvSpPr>
          <p:cNvPr id="325" name="Google Shape;325;p85"/>
          <p:cNvSpPr txBox="1"/>
          <p:nvPr>
            <p:ph type="title"/>
          </p:nvPr>
        </p:nvSpPr>
        <p:spPr>
          <a:xfrm>
            <a:off x="963084" y="4406901"/>
            <a:ext cx="10363200" cy="1362075"/>
          </a:xfrm>
          <a:prstGeom prst="rect">
            <a:avLst/>
          </a:prstGeom>
          <a:noFill/>
          <a:ln>
            <a:noFill/>
          </a:ln>
        </p:spPr>
        <p:txBody>
          <a:bodyPr anchorCtr="0" anchor="t" bIns="46025" lIns="92075" spcFirstLastPara="1" rIns="92075" wrap="square" tIns="46025">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6" name="Google Shape;326;p85"/>
          <p:cNvSpPr txBox="1"/>
          <p:nvPr>
            <p:ph idx="1" type="body"/>
          </p:nvPr>
        </p:nvSpPr>
        <p:spPr>
          <a:xfrm>
            <a:off x="963084" y="2906713"/>
            <a:ext cx="10363200" cy="1500187"/>
          </a:xfrm>
          <a:prstGeom prst="rect">
            <a:avLst/>
          </a:prstGeom>
          <a:noFill/>
          <a:ln>
            <a:noFill/>
          </a:ln>
        </p:spPr>
        <p:txBody>
          <a:bodyPr anchorCtr="0" anchor="b" bIns="46025" lIns="92075" spcFirstLastPara="1" rIns="92075" wrap="square" tIns="46025">
            <a:noAutofit/>
          </a:bodyPr>
          <a:lstStyle>
            <a:lvl1pPr indent="-228600" lvl="0" marL="457200" algn="l">
              <a:lnSpc>
                <a:spcPct val="100000"/>
              </a:lnSpc>
              <a:spcBef>
                <a:spcPts val="400"/>
              </a:spcBef>
              <a:spcAft>
                <a:spcPts val="0"/>
              </a:spcAft>
              <a:buSzPts val="2200"/>
              <a:buNone/>
              <a:defRPr sz="2000"/>
            </a:lvl1pPr>
            <a:lvl2pPr indent="-228600" lvl="1" marL="914400" algn="l">
              <a:lnSpc>
                <a:spcPct val="100000"/>
              </a:lnSpc>
              <a:spcBef>
                <a:spcPts val="360"/>
              </a:spcBef>
              <a:spcAft>
                <a:spcPts val="0"/>
              </a:spcAft>
              <a:buSzPts val="1800"/>
              <a:buNone/>
              <a:defRPr sz="1800"/>
            </a:lvl2pPr>
            <a:lvl3pPr indent="-228600" lvl="2" marL="1371600" algn="l">
              <a:lnSpc>
                <a:spcPct val="100000"/>
              </a:lnSpc>
              <a:spcBef>
                <a:spcPts val="320"/>
              </a:spcBef>
              <a:spcAft>
                <a:spcPts val="0"/>
              </a:spcAft>
              <a:buSzPts val="1600"/>
              <a:buNone/>
              <a:defRPr sz="1600"/>
            </a:lvl3pPr>
            <a:lvl4pPr indent="-228600" lvl="3" marL="1828800" algn="l">
              <a:lnSpc>
                <a:spcPct val="100000"/>
              </a:lnSpc>
              <a:spcBef>
                <a:spcPts val="280"/>
              </a:spcBef>
              <a:spcAft>
                <a:spcPts val="0"/>
              </a:spcAft>
              <a:buSzPts val="1400"/>
              <a:buNone/>
              <a:defRPr sz="1400"/>
            </a:lvl4pPr>
            <a:lvl5pPr indent="-228600" lvl="4" marL="2286000" algn="l">
              <a:lnSpc>
                <a:spcPct val="100000"/>
              </a:lnSpc>
              <a:spcBef>
                <a:spcPts val="280"/>
              </a:spcBef>
              <a:spcAft>
                <a:spcPts val="0"/>
              </a:spcAft>
              <a:buSzPts val="1400"/>
              <a:buNone/>
              <a:defRPr sz="1400"/>
            </a:lvl5pPr>
            <a:lvl6pPr indent="-228600" lvl="5" marL="2743200" algn="l">
              <a:lnSpc>
                <a:spcPct val="100000"/>
              </a:lnSpc>
              <a:spcBef>
                <a:spcPts val="280"/>
              </a:spcBef>
              <a:spcAft>
                <a:spcPts val="0"/>
              </a:spcAft>
              <a:buSzPts val="1400"/>
              <a:buNone/>
              <a:defRPr sz="1400"/>
            </a:lvl6pPr>
            <a:lvl7pPr indent="-228600" lvl="6" marL="3200400" algn="l">
              <a:lnSpc>
                <a:spcPct val="100000"/>
              </a:lnSpc>
              <a:spcBef>
                <a:spcPts val="280"/>
              </a:spcBef>
              <a:spcAft>
                <a:spcPts val="0"/>
              </a:spcAft>
              <a:buSzPts val="1400"/>
              <a:buNone/>
              <a:defRPr sz="1400"/>
            </a:lvl7pPr>
            <a:lvl8pPr indent="-228600" lvl="7" marL="3657600" algn="l">
              <a:lnSpc>
                <a:spcPct val="100000"/>
              </a:lnSpc>
              <a:spcBef>
                <a:spcPts val="280"/>
              </a:spcBef>
              <a:spcAft>
                <a:spcPts val="0"/>
              </a:spcAft>
              <a:buSzPts val="1400"/>
              <a:buNone/>
              <a:defRPr sz="1400"/>
            </a:lvl8pPr>
            <a:lvl9pPr indent="-228600" lvl="8" marL="4114800" algn="l">
              <a:lnSpc>
                <a:spcPct val="100000"/>
              </a:lnSpc>
              <a:spcBef>
                <a:spcPts val="280"/>
              </a:spcBef>
              <a:spcAft>
                <a:spcPts val="0"/>
              </a:spcAft>
              <a:buSzPts val="1400"/>
              <a:buNone/>
              <a:defRPr sz="1400"/>
            </a:lvl9pPr>
          </a:lstStyle>
          <a:p/>
        </p:txBody>
      </p:sp>
      <p:sp>
        <p:nvSpPr>
          <p:cNvPr id="327" name="Google Shape;327;p85"/>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85"/>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35" name="Shape 335"/>
        <p:cNvGrpSpPr/>
        <p:nvPr/>
      </p:nvGrpSpPr>
      <p:grpSpPr>
        <a:xfrm>
          <a:off x="0" y="0"/>
          <a:ext cx="0" cy="0"/>
          <a:chOff x="0" y="0"/>
          <a:chExt cx="0" cy="0"/>
        </a:xfrm>
      </p:grpSpPr>
      <p:sp>
        <p:nvSpPr>
          <p:cNvPr id="336" name="Google Shape;336;p57"/>
          <p:cNvSpPr txBox="1"/>
          <p:nvPr>
            <p:ph type="ctrTitle"/>
          </p:nvPr>
        </p:nvSpPr>
        <p:spPr>
          <a:xfrm>
            <a:off x="915207" y="2286000"/>
            <a:ext cx="10361587" cy="1143000"/>
          </a:xfrm>
          <a:prstGeom prst="rect">
            <a:avLst/>
          </a:prstGeom>
          <a:noFill/>
          <a:ln>
            <a:noFill/>
          </a:ln>
        </p:spPr>
        <p:txBody>
          <a:bodyPr anchorCtr="0" anchor="ctr" bIns="48250" lIns="96525" spcFirstLastPara="1" rIns="96525" wrap="square" tIns="482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7" name="Google Shape;337;p57"/>
          <p:cNvSpPr txBox="1"/>
          <p:nvPr>
            <p:ph idx="1" type="subTitle"/>
          </p:nvPr>
        </p:nvSpPr>
        <p:spPr>
          <a:xfrm>
            <a:off x="1828521" y="3885964"/>
            <a:ext cx="8535207" cy="1753195"/>
          </a:xfrm>
          <a:prstGeom prst="rect">
            <a:avLst/>
          </a:prstGeom>
          <a:noFill/>
          <a:ln>
            <a:noFill/>
          </a:ln>
        </p:spPr>
        <p:txBody>
          <a:bodyPr anchorCtr="0" anchor="t" bIns="48250" lIns="96525" spcFirstLastPara="1" rIns="96525" wrap="square" tIns="48250">
            <a:noAutofit/>
          </a:bodyPr>
          <a:lstStyle>
            <a:lvl1pPr lvl="0" algn="ctr">
              <a:lnSpc>
                <a:spcPct val="100000"/>
              </a:lnSpc>
              <a:spcBef>
                <a:spcPts val="500"/>
              </a:spcBef>
              <a:spcAft>
                <a:spcPts val="0"/>
              </a:spcAft>
              <a:buSzPts val="2750"/>
              <a:buFont typeface="Arial"/>
              <a:buNone/>
              <a:defRPr>
                <a:solidFill>
                  <a:srgbClr val="0000B2"/>
                </a:solidFill>
              </a:defRPr>
            </a:lvl1pPr>
            <a:lvl2pPr lvl="1" algn="l">
              <a:lnSpc>
                <a:spcPct val="100000"/>
              </a:lnSpc>
              <a:spcBef>
                <a:spcPts val="360"/>
              </a:spcBef>
              <a:spcAft>
                <a:spcPts val="0"/>
              </a:spcAft>
              <a:buSzPts val="1800"/>
              <a:buChar char="Í"/>
              <a:defRPr/>
            </a:lvl2pPr>
            <a:lvl3pPr lvl="2" algn="l">
              <a:lnSpc>
                <a:spcPct val="100000"/>
              </a:lnSpc>
              <a:spcBef>
                <a:spcPts val="360"/>
              </a:spcBef>
              <a:spcAft>
                <a:spcPts val="0"/>
              </a:spcAft>
              <a:buSzPts val="1800"/>
              <a:buChar char="Í"/>
              <a:defRPr/>
            </a:lvl3pPr>
            <a:lvl4pPr lvl="3" algn="l">
              <a:lnSpc>
                <a:spcPct val="100000"/>
              </a:lnSpc>
              <a:spcBef>
                <a:spcPts val="360"/>
              </a:spcBef>
              <a:spcAft>
                <a:spcPts val="0"/>
              </a:spcAft>
              <a:buSzPts val="1800"/>
              <a:buChar char="Í"/>
              <a:defRPr/>
            </a:lvl4pPr>
            <a:lvl5pPr lvl="4" algn="l">
              <a:lnSpc>
                <a:spcPct val="100000"/>
              </a:lnSpc>
              <a:spcBef>
                <a:spcPts val="360"/>
              </a:spcBef>
              <a:spcAft>
                <a:spcPts val="0"/>
              </a:spcAft>
              <a:buSzPts val="1800"/>
              <a:buChar char="Í"/>
              <a:defRPr/>
            </a:lvl5pPr>
            <a:lvl6pPr lvl="5" algn="l">
              <a:lnSpc>
                <a:spcPct val="100000"/>
              </a:lnSpc>
              <a:spcBef>
                <a:spcPts val="360"/>
              </a:spcBef>
              <a:spcAft>
                <a:spcPts val="0"/>
              </a:spcAft>
              <a:buSzPts val="1800"/>
              <a:buChar char="Í"/>
              <a:defRPr/>
            </a:lvl6pPr>
            <a:lvl7pPr lvl="6" algn="l">
              <a:lnSpc>
                <a:spcPct val="100000"/>
              </a:lnSpc>
              <a:spcBef>
                <a:spcPts val="360"/>
              </a:spcBef>
              <a:spcAft>
                <a:spcPts val="0"/>
              </a:spcAft>
              <a:buSzPts val="1800"/>
              <a:buChar char="Í"/>
              <a:defRPr/>
            </a:lvl7pPr>
            <a:lvl8pPr lvl="7" algn="l">
              <a:lnSpc>
                <a:spcPct val="100000"/>
              </a:lnSpc>
              <a:spcBef>
                <a:spcPts val="360"/>
              </a:spcBef>
              <a:spcAft>
                <a:spcPts val="0"/>
              </a:spcAft>
              <a:buSzPts val="1800"/>
              <a:buChar char="Í"/>
              <a:defRPr/>
            </a:lvl8pPr>
            <a:lvl9pPr lvl="8" algn="l">
              <a:lnSpc>
                <a:spcPct val="100000"/>
              </a:lnSpc>
              <a:spcBef>
                <a:spcPts val="360"/>
              </a:spcBef>
              <a:spcAft>
                <a:spcPts val="0"/>
              </a:spcAft>
              <a:buSzPts val="1800"/>
              <a:buChar char="Í"/>
              <a:defRPr/>
            </a:lvl9pPr>
          </a:lstStyle>
          <a:p/>
        </p:txBody>
      </p:sp>
      <p:sp>
        <p:nvSpPr>
          <p:cNvPr id="338" name="Google Shape;338;p57"/>
          <p:cNvSpPr txBox="1"/>
          <p:nvPr>
            <p:ph idx="10" type="dt"/>
          </p:nvPr>
        </p:nvSpPr>
        <p:spPr>
          <a:xfrm>
            <a:off x="914400" y="6248400"/>
            <a:ext cx="2540000" cy="457200"/>
          </a:xfrm>
          <a:prstGeom prst="rect">
            <a:avLst/>
          </a:prstGeom>
          <a:noFill/>
          <a:ln>
            <a:noFill/>
          </a:ln>
        </p:spPr>
        <p:txBody>
          <a:bodyPr anchorCtr="0" anchor="ctr" bIns="48250" lIns="96525" spcFirstLastPara="1" rIns="96525" wrap="square" tIns="482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57"/>
          <p:cNvSpPr txBox="1"/>
          <p:nvPr>
            <p:ph idx="11" type="ftr"/>
          </p:nvPr>
        </p:nvSpPr>
        <p:spPr>
          <a:xfrm>
            <a:off x="4165600" y="6248400"/>
            <a:ext cx="3860800" cy="457200"/>
          </a:xfrm>
          <a:prstGeom prst="rect">
            <a:avLst/>
          </a:prstGeom>
          <a:noFill/>
          <a:ln>
            <a:noFill/>
          </a:ln>
        </p:spPr>
        <p:txBody>
          <a:bodyPr anchorCtr="0" anchor="ctr" bIns="48250" lIns="96525" spcFirstLastPara="1" rIns="96525" wrap="square" tIns="482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57"/>
          <p:cNvSpPr txBox="1"/>
          <p:nvPr>
            <p:ph idx="12" type="sldNum"/>
          </p:nvPr>
        </p:nvSpPr>
        <p:spPr>
          <a:xfrm>
            <a:off x="8737600" y="6248400"/>
            <a:ext cx="2540000" cy="457200"/>
          </a:xfrm>
          <a:prstGeom prst="rect">
            <a:avLst/>
          </a:prstGeom>
          <a:noFill/>
          <a:ln>
            <a:noFill/>
          </a:ln>
        </p:spPr>
        <p:txBody>
          <a:bodyPr anchorCtr="0" anchor="ctr" bIns="48250" lIns="96525" spcFirstLastPara="1" rIns="96525" wrap="square" tIns="48250">
            <a:noAutofit/>
          </a:bodyPr>
          <a:lstStyle>
            <a:lvl1pPr indent="0" lvl="0"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9" name="Shape 39"/>
        <p:cNvGrpSpPr/>
        <p:nvPr/>
      </p:nvGrpSpPr>
      <p:grpSpPr>
        <a:xfrm>
          <a:off x="0" y="0"/>
          <a:ext cx="0" cy="0"/>
          <a:chOff x="0" y="0"/>
          <a:chExt cx="0" cy="0"/>
        </a:xfrm>
      </p:grpSpPr>
      <p:sp>
        <p:nvSpPr>
          <p:cNvPr id="40" name="Google Shape;40;p46"/>
          <p:cNvSpPr/>
          <p:nvPr/>
        </p:nvSpPr>
        <p:spPr>
          <a:xfrm>
            <a:off x="631697" y="1081456"/>
            <a:ext cx="6332416" cy="323918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41" name="Google Shape;41;p46"/>
          <p:cNvSpPr txBox="1"/>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4200"/>
              <a:buFont typeface="Century Gothic"/>
              <a:buNone/>
              <a:defRPr b="1" sz="4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6"/>
          <p:cNvSpPr txBox="1"/>
          <p:nvPr>
            <p:ph idx="1" type="body"/>
          </p:nvPr>
        </p:nvSpPr>
        <p:spPr>
          <a:xfrm>
            <a:off x="853190" y="4443680"/>
            <a:ext cx="5891636" cy="713241"/>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800"/>
              <a:buNone/>
              <a:defRPr sz="1800">
                <a:solidFill>
                  <a:schemeClr val="lt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43" name="Google Shape;43;p46"/>
          <p:cNvSpPr txBox="1"/>
          <p:nvPr>
            <p:ph idx="2" type="body"/>
          </p:nvPr>
        </p:nvSpPr>
        <p:spPr>
          <a:xfrm>
            <a:off x="7574642" y="1081456"/>
            <a:ext cx="3810001" cy="40754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800"/>
              <a:buFont typeface="Century Gothic"/>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4" name="Google Shape;44;p46"/>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6"/>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6"/>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 name="Shape 47"/>
        <p:cNvGrpSpPr/>
        <p:nvPr/>
      </p:nvGrpSpPr>
      <p:grpSpPr>
        <a:xfrm>
          <a:off x="0" y="0"/>
          <a:ext cx="0" cy="0"/>
          <a:chOff x="0" y="0"/>
          <a:chExt cx="0" cy="0"/>
        </a:xfrm>
      </p:grpSpPr>
      <p:sp>
        <p:nvSpPr>
          <p:cNvPr id="48" name="Google Shape;48;p49"/>
          <p:cNvSpPr/>
          <p:nvPr/>
        </p:nvSpPr>
        <p:spPr>
          <a:xfrm>
            <a:off x="0" y="-3175"/>
            <a:ext cx="12192000"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49" name="Google Shape;49;p49"/>
          <p:cNvSpPr txBox="1"/>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9"/>
          <p:cNvSpPr txBox="1"/>
          <p:nvPr>
            <p:ph idx="1" type="subTitle"/>
          </p:nvPr>
        </p:nvSpPr>
        <p:spPr>
          <a:xfrm>
            <a:off x="810001" y="5280847"/>
            <a:ext cx="10572000" cy="434974"/>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lvl="0" algn="l">
              <a:lnSpc>
                <a:spcPct val="100000"/>
              </a:lnSpc>
              <a:spcBef>
                <a:spcPts val="360"/>
              </a:spcBef>
              <a:spcAft>
                <a:spcPts val="0"/>
              </a:spcAft>
              <a:buSzPts val="1800"/>
              <a:buNone/>
              <a:defRPr>
                <a:solidFill>
                  <a:schemeClr val="l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sp>
        <p:nvSpPr>
          <p:cNvPr id="51" name="Google Shape;51;p49"/>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9"/>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9"/>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8"/>
          <p:cNvSpPr/>
          <p:nvPr/>
        </p:nvSpPr>
        <p:spPr>
          <a:xfrm>
            <a:off x="1073151" y="446087"/>
            <a:ext cx="3547533" cy="1814651"/>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56" name="Google Shape;56;p58"/>
          <p:cNvSpPr txBox="1"/>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2000"/>
              <a:buFont typeface="Century Gothic"/>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8"/>
          <p:cNvSpPr txBox="1"/>
          <p:nvPr>
            <p:ph idx="1" type="body"/>
          </p:nvPr>
        </p:nvSpPr>
        <p:spPr>
          <a:xfrm>
            <a:off x="4855633" y="446088"/>
            <a:ext cx="6252633" cy="5414963"/>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58" name="Google Shape;58;p58"/>
          <p:cNvSpPr txBox="1"/>
          <p:nvPr>
            <p:ph idx="2" type="body"/>
          </p:nvPr>
        </p:nvSpPr>
        <p:spPr>
          <a:xfrm>
            <a:off x="1073151" y="2260738"/>
            <a:ext cx="3547533" cy="36003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59" name="Google Shape;59;p58"/>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8"/>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8"/>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59"/>
          <p:cNvSpPr txBox="1"/>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9"/>
          <p:cNvSpPr/>
          <p:nvPr>
            <p:ph idx="2" type="pic"/>
          </p:nvPr>
        </p:nvSpPr>
        <p:spPr>
          <a:xfrm>
            <a:off x="6098117" y="0"/>
            <a:ext cx="6093883" cy="6858000"/>
          </a:xfrm>
          <a:prstGeom prst="rect">
            <a:avLst/>
          </a:prstGeom>
          <a:noFill/>
          <a:ln cap="flat" cmpd="sng" w="9525">
            <a:solidFill>
              <a:schemeClr val="lt2"/>
            </a:solidFill>
            <a:prstDash val="solid"/>
            <a:round/>
            <a:headEnd len="sm" w="sm" type="none"/>
            <a:tailEnd len="sm" w="sm" type="none"/>
          </a:ln>
          <a:effectLst>
            <a:outerShdw blurRad="50800">
              <a:srgbClr val="000000">
                <a:alpha val="40000"/>
              </a:srgbClr>
            </a:outerShdw>
          </a:effectLst>
        </p:spPr>
        <p:txBody>
          <a:bodyPr anchorCtr="0" anchor="t" bIns="45700" lIns="91425" spcFirstLastPara="1" rIns="91425" wrap="square" tIns="45700">
            <a:noAutofit/>
          </a:bodyPr>
          <a:lstStyle>
            <a:lvl1pPr lvl="0" marR="0" rtl="0" algn="ctr">
              <a:lnSpc>
                <a:spcPct val="100000"/>
              </a:lnSpc>
              <a:spcBef>
                <a:spcPts val="280"/>
              </a:spcBef>
              <a:spcAft>
                <a:spcPts val="0"/>
              </a:spcAft>
              <a:buClr>
                <a:schemeClr val="accent1"/>
              </a:buClr>
              <a:buSzPts val="1400"/>
              <a:buFont typeface="Noto Sans Symbols"/>
              <a:buNone/>
              <a:defRPr b="0" i="0" sz="14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65" name="Google Shape;65;p59"/>
          <p:cNvSpPr txBox="1"/>
          <p:nvPr>
            <p:ph idx="1" type="body"/>
          </p:nvPr>
        </p:nvSpPr>
        <p:spPr>
          <a:xfrm>
            <a:off x="814728" y="2344684"/>
            <a:ext cx="4852988" cy="35163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20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66" name="Google Shape;66;p59"/>
          <p:cNvSpPr txBox="1"/>
          <p:nvPr>
            <p:ph idx="10" type="dt"/>
          </p:nvPr>
        </p:nvSpPr>
        <p:spPr>
          <a:xfrm>
            <a:off x="3885810" y="6041362"/>
            <a:ext cx="976879"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9"/>
          <p:cNvSpPr txBox="1"/>
          <p:nvPr>
            <p:ph idx="11" type="ftr"/>
          </p:nvPr>
        </p:nvSpPr>
        <p:spPr>
          <a:xfrm>
            <a:off x="590396" y="6041362"/>
            <a:ext cx="3295413"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9"/>
          <p:cNvSpPr txBox="1"/>
          <p:nvPr>
            <p:ph idx="12" type="sldNum"/>
          </p:nvPr>
        </p:nvSpPr>
        <p:spPr>
          <a:xfrm>
            <a:off x="4862689"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69" name="Shape 69"/>
        <p:cNvGrpSpPr/>
        <p:nvPr/>
      </p:nvGrpSpPr>
      <p:grpSpPr>
        <a:xfrm>
          <a:off x="0" y="0"/>
          <a:ext cx="0" cy="0"/>
          <a:chOff x="0" y="0"/>
          <a:chExt cx="0" cy="0"/>
        </a:xfrm>
      </p:grpSpPr>
      <p:sp>
        <p:nvSpPr>
          <p:cNvPr id="70" name="Google Shape;70;p60"/>
          <p:cNvSpPr/>
          <p:nvPr/>
        </p:nvSpPr>
        <p:spPr>
          <a:xfrm>
            <a:off x="1140884" y="2286585"/>
            <a:ext cx="4895115" cy="2503972"/>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71" name="Google Shape;71;p60"/>
          <p:cNvSpPr txBox="1"/>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lnSpc>
                <a:spcPct val="100000"/>
              </a:lnSpc>
              <a:spcBef>
                <a:spcPts val="0"/>
              </a:spcBef>
              <a:spcAft>
                <a:spcPts val="0"/>
              </a:spcAft>
              <a:buClr>
                <a:srgbClr val="FEFEFE"/>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60"/>
          <p:cNvSpPr txBox="1"/>
          <p:nvPr>
            <p:ph idx="1" type="body"/>
          </p:nvPr>
        </p:nvSpPr>
        <p:spPr>
          <a:xfrm>
            <a:off x="6156000" y="2286000"/>
            <a:ext cx="4880300" cy="229552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800"/>
              <a:buFont typeface="Century Gothic"/>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73" name="Google Shape;73;p60"/>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0"/>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0"/>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5.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1.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2.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FEFEFE"/>
              </a:buClr>
              <a:buSzPts val="4000"/>
              <a:buFont typeface="Century Gothic"/>
              <a:buNone/>
              <a:defRPr b="1" i="0" sz="4000" u="none" cap="none" strike="noStrike">
                <a:solidFill>
                  <a:srgbClr val="FEFEFE"/>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11" name="Google Shape;11;p41"/>
          <p:cNvSpPr txBox="1"/>
          <p:nvPr>
            <p:ph idx="1" type="body"/>
          </p:nvPr>
        </p:nvSpPr>
        <p:spPr>
          <a:xfrm>
            <a:off x="810000" y="2184401"/>
            <a:ext cx="10563285" cy="3674397"/>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marR="0" rtl="0" algn="l">
              <a:lnSpc>
                <a:spcPct val="100000"/>
              </a:lnSpc>
              <a:spcBef>
                <a:spcPts val="360"/>
              </a:spcBef>
              <a:spcAft>
                <a:spcPts val="0"/>
              </a:spcAft>
              <a:buClr>
                <a:schemeClr val="accent1"/>
              </a:buClr>
              <a:buSzPts val="1800"/>
              <a:buFont typeface="Noto Sans Symbols"/>
              <a:buChar char="🞆"/>
              <a:defRPr b="0" i="0" sz="1800" u="none" cap="none" strike="noStrike">
                <a:solidFill>
                  <a:schemeClr val="lt1"/>
                </a:solidFill>
                <a:latin typeface="Century Gothic"/>
                <a:ea typeface="Century Gothic"/>
                <a:cs typeface="Century Gothic"/>
                <a:sym typeface="Century Gothic"/>
              </a:defRPr>
            </a:lvl1pPr>
            <a:lvl2pPr indent="-330200" lvl="1" marL="914400" marR="0" rtl="0" algn="l">
              <a:lnSpc>
                <a:spcPct val="100000"/>
              </a:lnSpc>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indent="-317500" lvl="2" marL="1371600" marR="0" rtl="0" algn="l">
              <a:lnSpc>
                <a:spcPct val="100000"/>
              </a:lnSpc>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indent="-304800" lvl="3" marL="18288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indent="-304800" lvl="4" marL="22860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indent="-304800" lvl="5" marL="27432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indent="-304800" lvl="6" marL="32004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indent="-304800" lvl="7" marL="36576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indent="-304800" lvl="8" marL="4114800"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12" name="Google Shape;12;p41"/>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13" name="Google Shape;13;p41"/>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14" name="Google Shape;14;p41"/>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sp>
        <p:nvSpPr>
          <p:cNvPr id="116" name="Google Shape;116;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7" name="Google Shape;117;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18" name="Google Shape;11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9" name="Google Shape;11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0" name="Google Shape;12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2"/>
            </a:gs>
            <a:gs pos="100000">
              <a:srgbClr val="0000B2"/>
            </a:gs>
          </a:gsLst>
          <a:path path="circle">
            <a:fillToRect b="50%" l="50%" r="50%" t="50%"/>
          </a:path>
          <a:tileRect/>
        </a:gradFill>
      </p:bgPr>
    </p:bg>
    <p:spTree>
      <p:nvGrpSpPr>
        <p:cNvPr id="190" name="Shape 190"/>
        <p:cNvGrpSpPr/>
        <p:nvPr/>
      </p:nvGrpSpPr>
      <p:grpSpPr>
        <a:xfrm>
          <a:off x="0" y="0"/>
          <a:ext cx="0" cy="0"/>
          <a:chOff x="0" y="0"/>
          <a:chExt cx="0" cy="0"/>
        </a:xfrm>
      </p:grpSpPr>
      <p:sp>
        <p:nvSpPr>
          <p:cNvPr id="191" name="Google Shape;191;p50"/>
          <p:cNvSpPr txBox="1"/>
          <p:nvPr/>
        </p:nvSpPr>
        <p:spPr>
          <a:xfrm>
            <a:off x="524934" y="1460500"/>
            <a:ext cx="11142133" cy="4775200"/>
          </a:xfrm>
          <a:prstGeom prst="rect">
            <a:avLst/>
          </a:prstGeom>
          <a:solidFill>
            <a:srgbClr val="000000"/>
          </a:solidFill>
          <a:ln cap="flat" cmpd="sng" w="25400">
            <a:solidFill>
              <a:schemeClr val="folHlink"/>
            </a:solidFill>
            <a:prstDash val="solid"/>
            <a:miter lim="800000"/>
            <a:headEnd len="sm" w="sm" type="none"/>
            <a:tailEnd len="sm" w="sm" type="none"/>
          </a:ln>
          <a:effectLst>
            <a:outerShdw blurRad="63500" dir="2700000" dist="107763">
              <a:schemeClr val="dk1"/>
            </a:outerShdw>
          </a:effectLst>
        </p:spPr>
        <p:txBody>
          <a:bodyPr anchorCtr="0" anchor="ctr" bIns="44450" lIns="88875" spcFirstLastPara="1" rIns="88875" wrap="square" tIns="4445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imes New Roman"/>
              <a:ea typeface="Times New Roman"/>
              <a:cs typeface="Times New Roman"/>
              <a:sym typeface="Times New Roman"/>
            </a:endParaRPr>
          </a:p>
        </p:txBody>
      </p:sp>
      <p:sp>
        <p:nvSpPr>
          <p:cNvPr id="192" name="Google Shape;192;p50"/>
          <p:cNvSpPr txBox="1"/>
          <p:nvPr>
            <p:ph type="title"/>
          </p:nvPr>
        </p:nvSpPr>
        <p:spPr>
          <a:xfrm>
            <a:off x="609600" y="304800"/>
            <a:ext cx="10972800" cy="1066800"/>
          </a:xfrm>
          <a:prstGeom prst="rect">
            <a:avLst/>
          </a:prstGeom>
          <a:noFill/>
          <a:ln>
            <a:noFill/>
          </a:ln>
        </p:spPr>
        <p:txBody>
          <a:bodyPr anchorCtr="0" anchor="ctr" bIns="44750" lIns="89500" spcFirstLastPara="1" rIns="89500" wrap="square" tIns="44750">
            <a:noAutofit/>
          </a:bodyPr>
          <a:lstStyle>
            <a:lvl1pPr lvl="0"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1pPr>
            <a:lvl2pPr lvl="1"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2pPr>
            <a:lvl3pPr lvl="2"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3pPr>
            <a:lvl4pPr lvl="3"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4pPr>
            <a:lvl5pPr lvl="4"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5pPr>
            <a:lvl6pPr lvl="5"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6pPr>
            <a:lvl7pPr lvl="6"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7pPr>
            <a:lvl8pPr lvl="7"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8pPr>
            <a:lvl9pPr lvl="8"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9pPr>
          </a:lstStyle>
          <a:p/>
        </p:txBody>
      </p:sp>
      <p:sp>
        <p:nvSpPr>
          <p:cNvPr id="193" name="Google Shape;193;p50"/>
          <p:cNvSpPr txBox="1"/>
          <p:nvPr>
            <p:ph idx="1" type="body"/>
          </p:nvPr>
        </p:nvSpPr>
        <p:spPr>
          <a:xfrm>
            <a:off x="609600" y="1600200"/>
            <a:ext cx="10972800" cy="4495800"/>
          </a:xfrm>
          <a:prstGeom prst="rect">
            <a:avLst/>
          </a:prstGeom>
          <a:noFill/>
          <a:ln>
            <a:noFill/>
          </a:ln>
        </p:spPr>
        <p:txBody>
          <a:bodyPr anchorCtr="0" anchor="t" bIns="44750" lIns="89500" spcFirstLastPara="1" rIns="89500" wrap="square" tIns="44750">
            <a:noAutofit/>
          </a:bodyPr>
          <a:lstStyle>
            <a:lvl1pPr indent="-410210" lvl="0" marL="457200" marR="0" rtl="0" algn="l">
              <a:lnSpc>
                <a:spcPct val="100000"/>
              </a:lnSpc>
              <a:spcBef>
                <a:spcPts val="520"/>
              </a:spcBef>
              <a:spcAft>
                <a:spcPts val="0"/>
              </a:spcAft>
              <a:buClr>
                <a:schemeClr val="folHlink"/>
              </a:buClr>
              <a:buSzPts val="2860"/>
              <a:buFont typeface="Arial"/>
              <a:buChar char="&lt;"/>
              <a:defRPr b="0" i="0" sz="2600" u="none" cap="none" strike="noStrike">
                <a:solidFill>
                  <a:schemeClr val="lt1"/>
                </a:solidFill>
                <a:latin typeface="Times New Roman"/>
                <a:ea typeface="Times New Roman"/>
                <a:cs typeface="Times New Roman"/>
                <a:sym typeface="Times New Roman"/>
              </a:defRPr>
            </a:lvl1pPr>
            <a:lvl2pPr indent="-368300" lvl="1" marL="914400" marR="0" rtl="0" algn="l">
              <a:lnSpc>
                <a:spcPct val="100000"/>
              </a:lnSpc>
              <a:spcBef>
                <a:spcPts val="440"/>
              </a:spcBef>
              <a:spcAft>
                <a:spcPts val="0"/>
              </a:spcAft>
              <a:buClr>
                <a:schemeClr val="folHlink"/>
              </a:buClr>
              <a:buSzPts val="2200"/>
              <a:buFont typeface="Arial"/>
              <a:buChar char="Í"/>
              <a:defRPr b="0" i="0" sz="2200" u="none" cap="none" strike="noStrike">
                <a:solidFill>
                  <a:schemeClr val="lt2"/>
                </a:solidFill>
                <a:latin typeface="Times New Roman"/>
                <a:ea typeface="Times New Roman"/>
                <a:cs typeface="Times New Roman"/>
                <a:sym typeface="Times New Roman"/>
              </a:defRPr>
            </a:lvl2pPr>
            <a:lvl3pPr indent="-355600" lvl="2" marL="1371600" marR="0" rtl="0" algn="l">
              <a:lnSpc>
                <a:spcPct val="100000"/>
              </a:lnSpc>
              <a:spcBef>
                <a:spcPts val="400"/>
              </a:spcBef>
              <a:spcAft>
                <a:spcPts val="0"/>
              </a:spcAft>
              <a:buClr>
                <a:schemeClr val="folHlink"/>
              </a:buClr>
              <a:buSzPts val="2000"/>
              <a:buFont typeface="Arial"/>
              <a:buChar char="Í"/>
              <a:defRPr b="0" i="0" sz="2000" u="none" cap="none" strike="noStrike">
                <a:solidFill>
                  <a:schemeClr val="hlink"/>
                </a:solidFill>
                <a:latin typeface="Times New Roman"/>
                <a:ea typeface="Times New Roman"/>
                <a:cs typeface="Times New Roman"/>
                <a:sym typeface="Times New Roman"/>
              </a:defRPr>
            </a:lvl3pPr>
            <a:lvl4pPr indent="-342900" lvl="3" marL="18288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4pPr>
            <a:lvl5pPr indent="-342900" lvl="4" marL="22860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5pPr>
            <a:lvl6pPr indent="-342900" lvl="5" marL="27432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6pPr>
            <a:lvl7pPr indent="-342900" lvl="6" marL="32004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7pPr>
            <a:lvl8pPr indent="-342900" lvl="7" marL="36576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8pPr>
            <a:lvl9pPr indent="-342900" lvl="8" marL="41148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9pPr>
          </a:lstStyle>
          <a:p/>
        </p:txBody>
      </p:sp>
      <p:sp>
        <p:nvSpPr>
          <p:cNvPr id="194" name="Google Shape;194;p50"/>
          <p:cNvSpPr txBox="1"/>
          <p:nvPr>
            <p:ph idx="11" type="ftr"/>
          </p:nvPr>
        </p:nvSpPr>
        <p:spPr>
          <a:xfrm>
            <a:off x="609600" y="6248400"/>
            <a:ext cx="7518400" cy="457200"/>
          </a:xfrm>
          <a:prstGeom prst="rect">
            <a:avLst/>
          </a:prstGeom>
          <a:noFill/>
          <a:ln>
            <a:noFill/>
          </a:ln>
        </p:spPr>
        <p:txBody>
          <a:bodyPr anchorCtr="0" anchor="ctr" bIns="44750" lIns="89500" spcFirstLastPara="1" rIns="89500" wrap="square" tIns="4475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
        <p:nvSpPr>
          <p:cNvPr id="195" name="Google Shape;195;p50"/>
          <p:cNvSpPr txBox="1"/>
          <p:nvPr>
            <p:ph idx="10" type="dt"/>
          </p:nvPr>
        </p:nvSpPr>
        <p:spPr>
          <a:xfrm>
            <a:off x="9652000" y="6400800"/>
            <a:ext cx="2540000" cy="457200"/>
          </a:xfrm>
          <a:prstGeom prst="rect">
            <a:avLst/>
          </a:prstGeom>
          <a:noFill/>
          <a:ln>
            <a:noFill/>
          </a:ln>
        </p:spPr>
        <p:txBody>
          <a:bodyPr anchorCtr="0" anchor="ctr" bIns="44750" lIns="89500" spcFirstLastPara="1" rIns="89500" wrap="square" tIns="4475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2"/>
            </a:gs>
            <a:gs pos="100000">
              <a:srgbClr val="0000B2"/>
            </a:gs>
          </a:gsLst>
          <a:path path="circle">
            <a:fillToRect b="50%" l="50%" r="50%" t="50%"/>
          </a:path>
          <a:tileRect/>
        </a:gradFill>
      </p:bgPr>
    </p:bg>
    <p:spTree>
      <p:nvGrpSpPr>
        <p:cNvPr id="255" name="Shape 255"/>
        <p:cNvGrpSpPr/>
        <p:nvPr/>
      </p:nvGrpSpPr>
      <p:grpSpPr>
        <a:xfrm>
          <a:off x="0" y="0"/>
          <a:ext cx="0" cy="0"/>
          <a:chOff x="0" y="0"/>
          <a:chExt cx="0" cy="0"/>
        </a:xfrm>
      </p:grpSpPr>
      <p:sp>
        <p:nvSpPr>
          <p:cNvPr id="256" name="Google Shape;256;p52"/>
          <p:cNvSpPr txBox="1"/>
          <p:nvPr/>
        </p:nvSpPr>
        <p:spPr>
          <a:xfrm>
            <a:off x="524934" y="1460500"/>
            <a:ext cx="11142133" cy="4775200"/>
          </a:xfrm>
          <a:prstGeom prst="rect">
            <a:avLst/>
          </a:prstGeom>
          <a:solidFill>
            <a:srgbClr val="000000"/>
          </a:solidFill>
          <a:ln cap="flat" cmpd="sng" w="25400">
            <a:solidFill>
              <a:schemeClr val="folHlink"/>
            </a:solidFill>
            <a:prstDash val="solid"/>
            <a:miter lim="800000"/>
            <a:headEnd len="sm" w="sm" type="none"/>
            <a:tailEnd len="sm" w="sm" type="none"/>
          </a:ln>
          <a:effectLst>
            <a:outerShdw blurRad="63500" dir="2700000" dist="107763">
              <a:schemeClr val="dk1"/>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imes New Roman"/>
              <a:ea typeface="Times New Roman"/>
              <a:cs typeface="Times New Roman"/>
              <a:sym typeface="Times New Roman"/>
            </a:endParaRPr>
          </a:p>
        </p:txBody>
      </p:sp>
      <p:sp>
        <p:nvSpPr>
          <p:cNvPr id="257" name="Google Shape;257;p52"/>
          <p:cNvSpPr txBox="1"/>
          <p:nvPr>
            <p:ph type="title"/>
          </p:nvPr>
        </p:nvSpPr>
        <p:spPr>
          <a:xfrm>
            <a:off x="609600" y="304800"/>
            <a:ext cx="10972800" cy="1066800"/>
          </a:xfrm>
          <a:prstGeom prst="rect">
            <a:avLst/>
          </a:prstGeom>
          <a:noFill/>
          <a:ln>
            <a:noFill/>
          </a:ln>
        </p:spPr>
        <p:txBody>
          <a:bodyPr anchorCtr="0" anchor="ctr" bIns="46025" lIns="92075" spcFirstLastPara="1" rIns="92075" wrap="square" tIns="46025">
            <a:noAutofit/>
          </a:bodyPr>
          <a:lstStyle>
            <a:lvl1pPr lvl="0"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1pPr>
            <a:lvl2pPr lvl="1"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2pPr>
            <a:lvl3pPr lvl="2"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3pPr>
            <a:lvl4pPr lvl="3"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4pPr>
            <a:lvl5pPr lvl="4"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5pPr>
            <a:lvl6pPr lvl="5"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6pPr>
            <a:lvl7pPr lvl="6"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7pPr>
            <a:lvl8pPr lvl="7"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8pPr>
            <a:lvl9pPr lvl="8"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9pPr>
          </a:lstStyle>
          <a:p/>
        </p:txBody>
      </p:sp>
      <p:sp>
        <p:nvSpPr>
          <p:cNvPr id="258" name="Google Shape;258;p52"/>
          <p:cNvSpPr txBox="1"/>
          <p:nvPr>
            <p:ph idx="1" type="body"/>
          </p:nvPr>
        </p:nvSpPr>
        <p:spPr>
          <a:xfrm>
            <a:off x="609600" y="1600200"/>
            <a:ext cx="10972800" cy="4495800"/>
          </a:xfrm>
          <a:prstGeom prst="rect">
            <a:avLst/>
          </a:prstGeom>
          <a:noFill/>
          <a:ln>
            <a:noFill/>
          </a:ln>
        </p:spPr>
        <p:txBody>
          <a:bodyPr anchorCtr="0" anchor="t" bIns="46025" lIns="92075" spcFirstLastPara="1" rIns="92075" wrap="square" tIns="46025">
            <a:noAutofit/>
          </a:bodyPr>
          <a:lstStyle>
            <a:lvl1pPr indent="-410210" lvl="0" marL="457200" marR="0" rtl="0" algn="l">
              <a:lnSpc>
                <a:spcPct val="100000"/>
              </a:lnSpc>
              <a:spcBef>
                <a:spcPts val="520"/>
              </a:spcBef>
              <a:spcAft>
                <a:spcPts val="0"/>
              </a:spcAft>
              <a:buClr>
                <a:schemeClr val="folHlink"/>
              </a:buClr>
              <a:buSzPts val="2860"/>
              <a:buFont typeface="Arial"/>
              <a:buChar char="&lt;"/>
              <a:defRPr b="0" i="0" sz="2600" u="none" cap="none" strike="noStrike">
                <a:solidFill>
                  <a:schemeClr val="lt1"/>
                </a:solidFill>
                <a:latin typeface="Times New Roman"/>
                <a:ea typeface="Times New Roman"/>
                <a:cs typeface="Times New Roman"/>
                <a:sym typeface="Times New Roman"/>
              </a:defRPr>
            </a:lvl1pPr>
            <a:lvl2pPr indent="-368300" lvl="1" marL="914400" marR="0" rtl="0" algn="l">
              <a:lnSpc>
                <a:spcPct val="100000"/>
              </a:lnSpc>
              <a:spcBef>
                <a:spcPts val="440"/>
              </a:spcBef>
              <a:spcAft>
                <a:spcPts val="0"/>
              </a:spcAft>
              <a:buClr>
                <a:schemeClr val="folHlink"/>
              </a:buClr>
              <a:buSzPts val="2200"/>
              <a:buFont typeface="Arial"/>
              <a:buChar char="Í"/>
              <a:defRPr b="0" i="0" sz="2200" u="none" cap="none" strike="noStrike">
                <a:solidFill>
                  <a:schemeClr val="lt2"/>
                </a:solidFill>
                <a:latin typeface="Times New Roman"/>
                <a:ea typeface="Times New Roman"/>
                <a:cs typeface="Times New Roman"/>
                <a:sym typeface="Times New Roman"/>
              </a:defRPr>
            </a:lvl2pPr>
            <a:lvl3pPr indent="-355600" lvl="2" marL="1371600" marR="0" rtl="0" algn="l">
              <a:lnSpc>
                <a:spcPct val="100000"/>
              </a:lnSpc>
              <a:spcBef>
                <a:spcPts val="400"/>
              </a:spcBef>
              <a:spcAft>
                <a:spcPts val="0"/>
              </a:spcAft>
              <a:buClr>
                <a:schemeClr val="folHlink"/>
              </a:buClr>
              <a:buSzPts val="2000"/>
              <a:buFont typeface="Arial"/>
              <a:buChar char="Í"/>
              <a:defRPr b="0" i="0" sz="2000" u="none" cap="none" strike="noStrike">
                <a:solidFill>
                  <a:schemeClr val="hlink"/>
                </a:solidFill>
                <a:latin typeface="Times New Roman"/>
                <a:ea typeface="Times New Roman"/>
                <a:cs typeface="Times New Roman"/>
                <a:sym typeface="Times New Roman"/>
              </a:defRPr>
            </a:lvl3pPr>
            <a:lvl4pPr indent="-342900" lvl="3" marL="18288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4pPr>
            <a:lvl5pPr indent="-342900" lvl="4" marL="22860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5pPr>
            <a:lvl6pPr indent="-342900" lvl="5" marL="27432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6pPr>
            <a:lvl7pPr indent="-342900" lvl="6" marL="32004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7pPr>
            <a:lvl8pPr indent="-342900" lvl="7" marL="36576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8pPr>
            <a:lvl9pPr indent="-342900" lvl="8" marL="4114800" marR="0" rtl="0" algn="l">
              <a:lnSpc>
                <a:spcPct val="100000"/>
              </a:lnSpc>
              <a:spcBef>
                <a:spcPts val="360"/>
              </a:spcBef>
              <a:spcAft>
                <a:spcPts val="0"/>
              </a:spcAft>
              <a:buClr>
                <a:schemeClr val="lt2"/>
              </a:buClr>
              <a:buSzPts val="1800"/>
              <a:buFont typeface="Arial"/>
              <a:buChar char="Í"/>
              <a:defRPr b="0" i="0" sz="1800" u="none" cap="none" strike="noStrike">
                <a:solidFill>
                  <a:schemeClr val="lt1"/>
                </a:solidFill>
                <a:latin typeface="Times New Roman"/>
                <a:ea typeface="Times New Roman"/>
                <a:cs typeface="Times New Roman"/>
                <a:sym typeface="Times New Roman"/>
              </a:defRPr>
            </a:lvl9pPr>
          </a:lstStyle>
          <a:p/>
        </p:txBody>
      </p:sp>
      <p:sp>
        <p:nvSpPr>
          <p:cNvPr id="259" name="Google Shape;259;p52"/>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
        <p:nvSpPr>
          <p:cNvPr id="260" name="Google Shape;260;p52"/>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88" r:id="rId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2"/>
            </a:gs>
            <a:gs pos="100000">
              <a:srgbClr val="0000B2"/>
            </a:gs>
          </a:gsLst>
          <a:path path="circle">
            <a:fillToRect b="50%" l="50%" r="50%" t="50%"/>
          </a:path>
          <a:tileRect/>
        </a:gradFill>
      </p:bgPr>
    </p:bg>
    <p:spTree>
      <p:nvGrpSpPr>
        <p:cNvPr id="266" name="Shape 266"/>
        <p:cNvGrpSpPr/>
        <p:nvPr/>
      </p:nvGrpSpPr>
      <p:grpSpPr>
        <a:xfrm>
          <a:off x="0" y="0"/>
          <a:ext cx="0" cy="0"/>
          <a:chOff x="0" y="0"/>
          <a:chExt cx="0" cy="0"/>
        </a:xfrm>
      </p:grpSpPr>
      <p:sp>
        <p:nvSpPr>
          <p:cNvPr id="267" name="Google Shape;267;p54"/>
          <p:cNvSpPr txBox="1"/>
          <p:nvPr/>
        </p:nvSpPr>
        <p:spPr>
          <a:xfrm>
            <a:off x="524934" y="1460500"/>
            <a:ext cx="11142133" cy="4775200"/>
          </a:xfrm>
          <a:prstGeom prst="rect">
            <a:avLst/>
          </a:prstGeom>
          <a:solidFill>
            <a:srgbClr val="000000"/>
          </a:solidFill>
          <a:ln cap="flat" cmpd="sng" w="25400">
            <a:solidFill>
              <a:schemeClr val="folHlink"/>
            </a:solidFill>
            <a:prstDash val="solid"/>
            <a:miter lim="800000"/>
            <a:headEnd len="sm" w="sm" type="none"/>
            <a:tailEnd len="sm" w="sm" type="none"/>
          </a:ln>
          <a:effectLst>
            <a:outerShdw blurRad="63500" dir="2700000" dist="107763">
              <a:schemeClr val="dk1"/>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imes New Roman"/>
              <a:ea typeface="Times New Roman"/>
              <a:cs typeface="Times New Roman"/>
              <a:sym typeface="Times New Roman"/>
            </a:endParaRPr>
          </a:p>
        </p:txBody>
      </p:sp>
      <p:sp>
        <p:nvSpPr>
          <p:cNvPr id="268" name="Google Shape;268;p54"/>
          <p:cNvSpPr txBox="1"/>
          <p:nvPr>
            <p:ph type="title"/>
          </p:nvPr>
        </p:nvSpPr>
        <p:spPr>
          <a:xfrm>
            <a:off x="609600" y="457200"/>
            <a:ext cx="10972800" cy="914400"/>
          </a:xfrm>
          <a:prstGeom prst="rect">
            <a:avLst/>
          </a:prstGeom>
          <a:noFill/>
          <a:ln>
            <a:noFill/>
          </a:ln>
        </p:spPr>
        <p:txBody>
          <a:bodyPr anchorCtr="0" anchor="ctr" bIns="46025" lIns="92075" spcFirstLastPara="1" rIns="92075" wrap="square" tIns="46025">
            <a:noAutofit/>
          </a:bodyPr>
          <a:lstStyle>
            <a:lvl1pPr lvl="0"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1pPr>
            <a:lvl2pPr lvl="1"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2pPr>
            <a:lvl3pPr lvl="2"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3pPr>
            <a:lvl4pPr lvl="3"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4pPr>
            <a:lvl5pPr lvl="4"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5pPr>
            <a:lvl6pPr lvl="5"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6pPr>
            <a:lvl7pPr lvl="6"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7pPr>
            <a:lvl8pPr lvl="7"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8pPr>
            <a:lvl9pPr lvl="8"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9pPr>
          </a:lstStyle>
          <a:p/>
        </p:txBody>
      </p:sp>
      <p:sp>
        <p:nvSpPr>
          <p:cNvPr id="269" name="Google Shape;269;p54"/>
          <p:cNvSpPr txBox="1"/>
          <p:nvPr>
            <p:ph idx="1" type="body"/>
          </p:nvPr>
        </p:nvSpPr>
        <p:spPr>
          <a:xfrm>
            <a:off x="609600" y="1600200"/>
            <a:ext cx="10972800" cy="4495800"/>
          </a:xfrm>
          <a:prstGeom prst="rect">
            <a:avLst/>
          </a:prstGeom>
          <a:noFill/>
          <a:ln>
            <a:noFill/>
          </a:ln>
        </p:spPr>
        <p:txBody>
          <a:bodyPr anchorCtr="0" anchor="t" bIns="46025" lIns="92075" spcFirstLastPara="1" rIns="92075" wrap="square" tIns="46025">
            <a:noAutofit/>
          </a:bodyPr>
          <a:lstStyle>
            <a:lvl1pPr indent="-410210" lvl="0" marL="457200" marR="0" rtl="0" algn="l">
              <a:lnSpc>
                <a:spcPct val="100000"/>
              </a:lnSpc>
              <a:spcBef>
                <a:spcPts val="520"/>
              </a:spcBef>
              <a:spcAft>
                <a:spcPts val="0"/>
              </a:spcAft>
              <a:buClr>
                <a:schemeClr val="folHlink"/>
              </a:buClr>
              <a:buSzPts val="2860"/>
              <a:buFont typeface="Arial"/>
              <a:buChar char="&lt;"/>
              <a:defRPr b="1" i="0" sz="2600" u="none" cap="none" strike="noStrike">
                <a:solidFill>
                  <a:schemeClr val="lt1"/>
                </a:solidFill>
                <a:latin typeface="Arial Rounded"/>
                <a:ea typeface="Arial Rounded"/>
                <a:cs typeface="Arial Rounded"/>
                <a:sym typeface="Arial Rounded"/>
              </a:defRPr>
            </a:lvl1pPr>
            <a:lvl2pPr indent="-368300" lvl="1" marL="914400" marR="0" rtl="0" algn="l">
              <a:lnSpc>
                <a:spcPct val="100000"/>
              </a:lnSpc>
              <a:spcBef>
                <a:spcPts val="440"/>
              </a:spcBef>
              <a:spcAft>
                <a:spcPts val="0"/>
              </a:spcAft>
              <a:buClr>
                <a:schemeClr val="folHlink"/>
              </a:buClr>
              <a:buSzPts val="2200"/>
              <a:buFont typeface="Arial"/>
              <a:buChar char="Í"/>
              <a:defRPr b="1" i="0" sz="2200" u="none" cap="none" strike="noStrike">
                <a:solidFill>
                  <a:schemeClr val="lt2"/>
                </a:solidFill>
                <a:latin typeface="Arial Rounded"/>
                <a:ea typeface="Arial Rounded"/>
                <a:cs typeface="Arial Rounded"/>
                <a:sym typeface="Arial Rounded"/>
              </a:defRPr>
            </a:lvl2pPr>
            <a:lvl3pPr indent="-355600" lvl="2" marL="1371600" marR="0" rtl="0" algn="l">
              <a:lnSpc>
                <a:spcPct val="100000"/>
              </a:lnSpc>
              <a:spcBef>
                <a:spcPts val="400"/>
              </a:spcBef>
              <a:spcAft>
                <a:spcPts val="0"/>
              </a:spcAft>
              <a:buClr>
                <a:schemeClr val="folHlink"/>
              </a:buClr>
              <a:buSzPts val="2000"/>
              <a:buFont typeface="Arial"/>
              <a:buChar char="Í"/>
              <a:defRPr b="1" i="0" sz="2000" u="none" cap="none" strike="noStrike">
                <a:solidFill>
                  <a:schemeClr val="hlink"/>
                </a:solidFill>
                <a:latin typeface="Arial Rounded"/>
                <a:ea typeface="Arial Rounded"/>
                <a:cs typeface="Arial Rounded"/>
                <a:sym typeface="Arial Rounded"/>
              </a:defRPr>
            </a:lvl3pPr>
            <a:lvl4pPr indent="-342900" lvl="3" marL="18288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4pPr>
            <a:lvl5pPr indent="-342900" lvl="4" marL="22860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5pPr>
            <a:lvl6pPr indent="-342900" lvl="5" marL="27432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6pPr>
            <a:lvl7pPr indent="-342900" lvl="6" marL="32004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7pPr>
            <a:lvl8pPr indent="-342900" lvl="7" marL="36576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8pPr>
            <a:lvl9pPr indent="-342900" lvl="8" marL="4114800" marR="0" rtl="0" algn="l">
              <a:lnSpc>
                <a:spcPct val="100000"/>
              </a:lnSpc>
              <a:spcBef>
                <a:spcPts val="360"/>
              </a:spcBef>
              <a:spcAft>
                <a:spcPts val="0"/>
              </a:spcAft>
              <a:buClr>
                <a:schemeClr val="lt2"/>
              </a:buClr>
              <a:buSzPts val="1800"/>
              <a:buFont typeface="Arial"/>
              <a:buChar char="Í"/>
              <a:defRPr b="1" i="0" sz="1800" u="none" cap="none" strike="noStrike">
                <a:solidFill>
                  <a:schemeClr val="lt1"/>
                </a:solidFill>
                <a:latin typeface="Arial Rounded"/>
                <a:ea typeface="Arial Rounded"/>
                <a:cs typeface="Arial Rounded"/>
                <a:sym typeface="Arial Rounded"/>
              </a:defRPr>
            </a:lvl9pPr>
          </a:lstStyle>
          <a:p/>
        </p:txBody>
      </p:sp>
      <p:sp>
        <p:nvSpPr>
          <p:cNvPr id="270" name="Google Shape;270;p54"/>
          <p:cNvSpPr txBox="1"/>
          <p:nvPr>
            <p:ph idx="11" type="ftr"/>
          </p:nvPr>
        </p:nvSpPr>
        <p:spPr>
          <a:xfrm>
            <a:off x="609600" y="6248400"/>
            <a:ext cx="7518400" cy="457200"/>
          </a:xfrm>
          <a:prstGeom prst="rect">
            <a:avLst/>
          </a:prstGeom>
          <a:noFill/>
          <a:ln>
            <a:noFill/>
          </a:ln>
        </p:spPr>
        <p:txBody>
          <a:bodyPr anchorCtr="0" anchor="ctr"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
        <p:nvSpPr>
          <p:cNvPr id="271" name="Google Shape;271;p54"/>
          <p:cNvSpPr txBox="1"/>
          <p:nvPr>
            <p:ph idx="10" type="dt"/>
          </p:nvPr>
        </p:nvSpPr>
        <p:spPr>
          <a:xfrm>
            <a:off x="9652000" y="6400800"/>
            <a:ext cx="2540000" cy="457200"/>
          </a:xfrm>
          <a:prstGeom prst="rect">
            <a:avLst/>
          </a:prstGeom>
          <a:noFill/>
          <a:ln>
            <a:noFill/>
          </a:ln>
        </p:spPr>
        <p:txBody>
          <a:bodyPr anchorCtr="0" anchor="ctr" bIns="46025" lIns="92075" spcFirstLastPara="1" rIns="92075" wrap="square" tIns="46025">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2"/>
            </a:gs>
            <a:gs pos="100000">
              <a:srgbClr val="0000B2"/>
            </a:gs>
          </a:gsLst>
          <a:path path="circle">
            <a:fillToRect b="50%" l="50%" r="50%" t="50%"/>
          </a:path>
          <a:tileRect/>
        </a:gradFill>
      </p:bgPr>
    </p:bg>
    <p:spTree>
      <p:nvGrpSpPr>
        <p:cNvPr id="329" name="Shape 329"/>
        <p:cNvGrpSpPr/>
        <p:nvPr/>
      </p:nvGrpSpPr>
      <p:grpSpPr>
        <a:xfrm>
          <a:off x="0" y="0"/>
          <a:ext cx="0" cy="0"/>
          <a:chOff x="0" y="0"/>
          <a:chExt cx="0" cy="0"/>
        </a:xfrm>
      </p:grpSpPr>
      <p:sp>
        <p:nvSpPr>
          <p:cNvPr id="330" name="Google Shape;330;p56"/>
          <p:cNvSpPr txBox="1"/>
          <p:nvPr>
            <p:ph type="title"/>
          </p:nvPr>
        </p:nvSpPr>
        <p:spPr>
          <a:xfrm>
            <a:off x="609600" y="457200"/>
            <a:ext cx="10972800" cy="914400"/>
          </a:xfrm>
          <a:prstGeom prst="rect">
            <a:avLst/>
          </a:prstGeom>
          <a:noFill/>
          <a:ln>
            <a:noFill/>
          </a:ln>
        </p:spPr>
        <p:txBody>
          <a:bodyPr anchorCtr="0" anchor="ctr" bIns="48250" lIns="96525" spcFirstLastPara="1" rIns="96525" wrap="square" tIns="48250">
            <a:noAutofit/>
          </a:bodyPr>
          <a:lstStyle>
            <a:lvl1pPr lvl="0"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1pPr>
            <a:lvl2pPr lvl="1"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2pPr>
            <a:lvl3pPr lvl="2"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3pPr>
            <a:lvl4pPr lvl="3"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4pPr>
            <a:lvl5pPr lvl="4"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5pPr>
            <a:lvl6pPr lvl="5"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6pPr>
            <a:lvl7pPr lvl="6"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7pPr>
            <a:lvl8pPr lvl="7"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8pPr>
            <a:lvl9pPr lvl="8" marR="0" rtl="0" algn="ctr">
              <a:lnSpc>
                <a:spcPct val="100000"/>
              </a:lnSpc>
              <a:spcBef>
                <a:spcPts val="0"/>
              </a:spcBef>
              <a:spcAft>
                <a:spcPts val="0"/>
              </a:spcAft>
              <a:buClr>
                <a:srgbClr val="000000"/>
              </a:buClr>
              <a:buSzPts val="1400"/>
              <a:buFont typeface="Arial"/>
              <a:buNone/>
              <a:defRPr b="1" i="0" sz="3000" u="none" cap="none" strike="noStrike">
                <a:solidFill>
                  <a:schemeClr val="folHlink"/>
                </a:solidFill>
                <a:latin typeface="Bookman Old Style"/>
                <a:ea typeface="Bookman Old Style"/>
                <a:cs typeface="Bookman Old Style"/>
                <a:sym typeface="Bookman Old Style"/>
              </a:defRPr>
            </a:lvl9pPr>
          </a:lstStyle>
          <a:p/>
        </p:txBody>
      </p:sp>
      <p:sp>
        <p:nvSpPr>
          <p:cNvPr id="331" name="Google Shape;331;p56"/>
          <p:cNvSpPr txBox="1"/>
          <p:nvPr>
            <p:ph idx="1" type="body"/>
          </p:nvPr>
        </p:nvSpPr>
        <p:spPr>
          <a:xfrm>
            <a:off x="609600" y="1600200"/>
            <a:ext cx="10972800" cy="4495800"/>
          </a:xfrm>
          <a:prstGeom prst="rect">
            <a:avLst/>
          </a:prstGeom>
          <a:noFill/>
          <a:ln>
            <a:noFill/>
          </a:ln>
        </p:spPr>
        <p:txBody>
          <a:bodyPr anchorCtr="0" anchor="t" bIns="48250" lIns="96525" spcFirstLastPara="1" rIns="96525" wrap="square" tIns="48250">
            <a:noAutofit/>
          </a:bodyPr>
          <a:lstStyle>
            <a:lvl1pPr indent="-403225" lvl="0" marL="457200" marR="0" rtl="0" algn="l">
              <a:lnSpc>
                <a:spcPct val="100000"/>
              </a:lnSpc>
              <a:spcBef>
                <a:spcPts val="500"/>
              </a:spcBef>
              <a:spcAft>
                <a:spcPts val="0"/>
              </a:spcAft>
              <a:buClr>
                <a:schemeClr val="folHlink"/>
              </a:buClr>
              <a:buSzPts val="2750"/>
              <a:buFont typeface="Arial"/>
              <a:buChar char="&lt;"/>
              <a:defRPr b="0" i="0" sz="2500" u="none" cap="none" strike="noStrike">
                <a:solidFill>
                  <a:schemeClr val="lt1"/>
                </a:solidFill>
                <a:latin typeface="Times New Roman"/>
                <a:ea typeface="Times New Roman"/>
                <a:cs typeface="Times New Roman"/>
                <a:sym typeface="Times New Roman"/>
              </a:defRPr>
            </a:lvl1pPr>
            <a:lvl2pPr indent="-361950" lvl="1" marL="914400" marR="0" rtl="0" algn="l">
              <a:lnSpc>
                <a:spcPct val="100000"/>
              </a:lnSpc>
              <a:spcBef>
                <a:spcPts val="420"/>
              </a:spcBef>
              <a:spcAft>
                <a:spcPts val="0"/>
              </a:spcAft>
              <a:buClr>
                <a:schemeClr val="folHlink"/>
              </a:buClr>
              <a:buSzPts val="2100"/>
              <a:buFont typeface="Arial"/>
              <a:buChar char="Í"/>
              <a:defRPr b="0" i="0" sz="2100" u="none" cap="none" strike="noStrike">
                <a:solidFill>
                  <a:schemeClr val="lt2"/>
                </a:solidFill>
                <a:latin typeface="Times New Roman"/>
                <a:ea typeface="Times New Roman"/>
                <a:cs typeface="Times New Roman"/>
                <a:sym typeface="Times New Roman"/>
              </a:defRPr>
            </a:lvl2pPr>
            <a:lvl3pPr indent="-349250" lvl="2" marL="1371600" marR="0" rtl="0" algn="l">
              <a:lnSpc>
                <a:spcPct val="100000"/>
              </a:lnSpc>
              <a:spcBef>
                <a:spcPts val="380"/>
              </a:spcBef>
              <a:spcAft>
                <a:spcPts val="0"/>
              </a:spcAft>
              <a:buClr>
                <a:schemeClr val="folHlink"/>
              </a:buClr>
              <a:buSzPts val="1900"/>
              <a:buFont typeface="Arial"/>
              <a:buChar char="Í"/>
              <a:defRPr b="0" i="0" sz="1900" u="none" cap="none" strike="noStrike">
                <a:solidFill>
                  <a:schemeClr val="hlink"/>
                </a:solidFill>
                <a:latin typeface="Times New Roman"/>
                <a:ea typeface="Times New Roman"/>
                <a:cs typeface="Times New Roman"/>
                <a:sym typeface="Times New Roman"/>
              </a:defRPr>
            </a:lvl3pPr>
            <a:lvl4pPr indent="-336550" lvl="3" marL="1828800" marR="0" rtl="0" algn="l">
              <a:lnSpc>
                <a:spcPct val="100000"/>
              </a:lnSpc>
              <a:spcBef>
                <a:spcPts val="340"/>
              </a:spcBef>
              <a:spcAft>
                <a:spcPts val="0"/>
              </a:spcAft>
              <a:buClr>
                <a:schemeClr val="lt2"/>
              </a:buClr>
              <a:buSzPts val="1700"/>
              <a:buFont typeface="Arial"/>
              <a:buChar char="Í"/>
              <a:defRPr b="0" i="0" sz="1700" u="none" cap="none" strike="noStrike">
                <a:solidFill>
                  <a:schemeClr val="lt1"/>
                </a:solidFill>
                <a:latin typeface="Times New Roman"/>
                <a:ea typeface="Times New Roman"/>
                <a:cs typeface="Times New Roman"/>
                <a:sym typeface="Times New Roman"/>
              </a:defRPr>
            </a:lvl4pPr>
            <a:lvl5pPr indent="-336550" lvl="4" marL="2286000" marR="0" rtl="0" algn="l">
              <a:lnSpc>
                <a:spcPct val="100000"/>
              </a:lnSpc>
              <a:spcBef>
                <a:spcPts val="340"/>
              </a:spcBef>
              <a:spcAft>
                <a:spcPts val="0"/>
              </a:spcAft>
              <a:buClr>
                <a:schemeClr val="lt2"/>
              </a:buClr>
              <a:buSzPts val="1700"/>
              <a:buFont typeface="Arial"/>
              <a:buChar char="Í"/>
              <a:defRPr b="0" i="0" sz="1700" u="none" cap="none" strike="noStrike">
                <a:solidFill>
                  <a:schemeClr val="lt1"/>
                </a:solidFill>
                <a:latin typeface="Times New Roman"/>
                <a:ea typeface="Times New Roman"/>
                <a:cs typeface="Times New Roman"/>
                <a:sym typeface="Times New Roman"/>
              </a:defRPr>
            </a:lvl5pPr>
            <a:lvl6pPr indent="-341693" lvl="5" marL="2743200" marR="0" rtl="0" algn="l">
              <a:lnSpc>
                <a:spcPct val="100000"/>
              </a:lnSpc>
              <a:spcBef>
                <a:spcPts val="356"/>
              </a:spcBef>
              <a:spcAft>
                <a:spcPts val="0"/>
              </a:spcAft>
              <a:buClr>
                <a:schemeClr val="lt2"/>
              </a:buClr>
              <a:buSzPts val="1781"/>
              <a:buFont typeface="Arial"/>
              <a:buChar char="Í"/>
              <a:defRPr b="0" i="0" sz="1781" u="none" cap="none" strike="noStrike">
                <a:solidFill>
                  <a:schemeClr val="lt1"/>
                </a:solidFill>
                <a:latin typeface="Times New Roman"/>
                <a:ea typeface="Times New Roman"/>
                <a:cs typeface="Times New Roman"/>
                <a:sym typeface="Times New Roman"/>
              </a:defRPr>
            </a:lvl6pPr>
            <a:lvl7pPr indent="-341693" lvl="6" marL="3200400" marR="0" rtl="0" algn="l">
              <a:lnSpc>
                <a:spcPct val="100000"/>
              </a:lnSpc>
              <a:spcBef>
                <a:spcPts val="356"/>
              </a:spcBef>
              <a:spcAft>
                <a:spcPts val="0"/>
              </a:spcAft>
              <a:buClr>
                <a:schemeClr val="lt2"/>
              </a:buClr>
              <a:buSzPts val="1781"/>
              <a:buFont typeface="Arial"/>
              <a:buChar char="Í"/>
              <a:defRPr b="0" i="0" sz="1781" u="none" cap="none" strike="noStrike">
                <a:solidFill>
                  <a:schemeClr val="lt1"/>
                </a:solidFill>
                <a:latin typeface="Times New Roman"/>
                <a:ea typeface="Times New Roman"/>
                <a:cs typeface="Times New Roman"/>
                <a:sym typeface="Times New Roman"/>
              </a:defRPr>
            </a:lvl7pPr>
            <a:lvl8pPr indent="-341693" lvl="7" marL="3657600" marR="0" rtl="0" algn="l">
              <a:lnSpc>
                <a:spcPct val="100000"/>
              </a:lnSpc>
              <a:spcBef>
                <a:spcPts val="356"/>
              </a:spcBef>
              <a:spcAft>
                <a:spcPts val="0"/>
              </a:spcAft>
              <a:buClr>
                <a:schemeClr val="lt2"/>
              </a:buClr>
              <a:buSzPts val="1781"/>
              <a:buFont typeface="Arial"/>
              <a:buChar char="Í"/>
              <a:defRPr b="0" i="0" sz="1781" u="none" cap="none" strike="noStrike">
                <a:solidFill>
                  <a:schemeClr val="lt1"/>
                </a:solidFill>
                <a:latin typeface="Times New Roman"/>
                <a:ea typeface="Times New Roman"/>
                <a:cs typeface="Times New Roman"/>
                <a:sym typeface="Times New Roman"/>
              </a:defRPr>
            </a:lvl8pPr>
            <a:lvl9pPr indent="-341693" lvl="8" marL="4114800" marR="0" rtl="0" algn="l">
              <a:lnSpc>
                <a:spcPct val="100000"/>
              </a:lnSpc>
              <a:spcBef>
                <a:spcPts val="356"/>
              </a:spcBef>
              <a:spcAft>
                <a:spcPts val="0"/>
              </a:spcAft>
              <a:buClr>
                <a:schemeClr val="lt2"/>
              </a:buClr>
              <a:buSzPts val="1781"/>
              <a:buFont typeface="Arial"/>
              <a:buChar char="Í"/>
              <a:defRPr b="0" i="0" sz="1781" u="none" cap="none" strike="noStrike">
                <a:solidFill>
                  <a:schemeClr val="lt1"/>
                </a:solidFill>
                <a:latin typeface="Times New Roman"/>
                <a:ea typeface="Times New Roman"/>
                <a:cs typeface="Times New Roman"/>
                <a:sym typeface="Times New Roman"/>
              </a:defRPr>
            </a:lvl9pPr>
          </a:lstStyle>
          <a:p/>
        </p:txBody>
      </p:sp>
      <p:sp>
        <p:nvSpPr>
          <p:cNvPr id="332" name="Google Shape;332;p56"/>
          <p:cNvSpPr txBox="1"/>
          <p:nvPr>
            <p:ph idx="10" type="dt"/>
          </p:nvPr>
        </p:nvSpPr>
        <p:spPr>
          <a:xfrm>
            <a:off x="914400" y="6248400"/>
            <a:ext cx="2540000" cy="457200"/>
          </a:xfrm>
          <a:prstGeom prst="rect">
            <a:avLst/>
          </a:prstGeom>
          <a:noFill/>
          <a:ln>
            <a:noFill/>
          </a:ln>
        </p:spPr>
        <p:txBody>
          <a:bodyPr anchorCtr="0" anchor="ctr" bIns="48250" lIns="96525" spcFirstLastPara="1" rIns="96525" wrap="square" tIns="4825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
        <p:nvSpPr>
          <p:cNvPr id="333" name="Google Shape;333;p56"/>
          <p:cNvSpPr txBox="1"/>
          <p:nvPr>
            <p:ph idx="11" type="ftr"/>
          </p:nvPr>
        </p:nvSpPr>
        <p:spPr>
          <a:xfrm>
            <a:off x="4165600" y="6248400"/>
            <a:ext cx="3860800" cy="457200"/>
          </a:xfrm>
          <a:prstGeom prst="rect">
            <a:avLst/>
          </a:prstGeom>
          <a:noFill/>
          <a:ln>
            <a:noFill/>
          </a:ln>
        </p:spPr>
        <p:txBody>
          <a:bodyPr anchorCtr="0" anchor="ctr" bIns="48250" lIns="96525" spcFirstLastPara="1" rIns="96525" wrap="square" tIns="4825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000" u="none" cap="none" strike="noStrike">
                <a:solidFill>
                  <a:schemeClr val="lt1"/>
                </a:solidFill>
                <a:latin typeface="Times New Roman"/>
                <a:ea typeface="Times New Roman"/>
                <a:cs typeface="Times New Roman"/>
                <a:sym typeface="Times New Roman"/>
              </a:defRPr>
            </a:lvl9pPr>
          </a:lstStyle>
          <a:p/>
        </p:txBody>
      </p:sp>
      <p:sp>
        <p:nvSpPr>
          <p:cNvPr id="334" name="Google Shape;334;p56"/>
          <p:cNvSpPr txBox="1"/>
          <p:nvPr>
            <p:ph idx="12" type="sldNum"/>
          </p:nvPr>
        </p:nvSpPr>
        <p:spPr>
          <a:xfrm>
            <a:off x="8737600" y="6248400"/>
            <a:ext cx="2540000" cy="457200"/>
          </a:xfrm>
          <a:prstGeom prst="rect">
            <a:avLst/>
          </a:prstGeom>
          <a:noFill/>
          <a:ln>
            <a:noFill/>
          </a:ln>
        </p:spPr>
        <p:txBody>
          <a:bodyPr anchorCtr="0" anchor="ctr" bIns="48250" lIns="96525" spcFirstLastPara="1" rIns="96525" wrap="square" tIns="48250">
            <a:noAutofit/>
          </a:bodyPr>
          <a:lstStyle>
            <a:lvl1pPr indent="0" lvl="0"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FFFF00"/>
              </a:buClr>
              <a:buSzPts val="1400"/>
              <a:buFont typeface="Times New Roman"/>
              <a:buNone/>
              <a:defRPr b="0" i="0" sz="1400" u="none" cap="none" strike="noStrike">
                <a:solidFill>
                  <a:srgbClr val="FFFF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2" r:id="rId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35.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22.jpg"/><Relationship Id="rId5"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www.google.com/url?sa=i&amp;rct=j&amp;q=&amp;esrc=s&amp;source=images&amp;cd=&amp;cad=rja&amp;uact=8&amp;ved=0CAcQjRw&amp;url=http%3A%2F%2Fmentalfloss.com%2Farticle%2F22380%2F9-mysterious-ape-men-around-world&amp;ei=L0sOVfX9KseZyATq5ILABA&amp;bvm=bv.88528373,d.aWw&amp;psig=AFQjCNGR0YWeyvJWAjoDWfH7gmAi1O1E1Q&amp;ust=1427086467967720" TargetMode="External"/><Relationship Id="rId4" Type="http://schemas.openxmlformats.org/officeDocument/2006/relationships/image" Target="../media/image19.jpg"/><Relationship Id="rId5" Type="http://schemas.openxmlformats.org/officeDocument/2006/relationships/hyperlink" Target="http://www.google.com/imgres?imgurl=http://yowiehunters.com.au/multimediacentre/albums/batch/9/yowie-drawing-treebite.gif&amp;imgrefurl=http://yowiehunters.com.au/multimediacentre/displayimage.php?pid%3D140&amp;h=297&amp;w=227&amp;tbnid=PJsjVBBhMyo9hM:&amp;zoom=1&amp;docid=lmrhlGjGaX53RM&amp;ei=0TMOVbzfI8mLyATd-oDoCg&amp;tbm=isch&amp;ved=0CF8QMygjMCM" TargetMode="External"/><Relationship Id="rId6" Type="http://schemas.openxmlformats.org/officeDocument/2006/relationships/image" Target="../media/image18.jpg"/><Relationship Id="rId7" Type="http://schemas.openxmlformats.org/officeDocument/2006/relationships/hyperlink" Target="http://www.google.com/imgres?imgurl=http://www.sasquatchcanada.com/uploads/9/4/5/1/945132/1526756_orig.jpg&amp;imgrefurl=http://www.sasquatchcanada.com/other-names-for-bigfoot.html&amp;h=800&amp;w=863&amp;tbnid=UUoY2IRppGVonM:&amp;zoom=1&amp;docid=Xg3K9ehRABB9uM&amp;ei=wwwrVev6Dsu5ogTGiYHYCg&amp;tbm=isch&amp;ved=0CCgQMygLMAs" TargetMode="External"/><Relationship Id="rId8"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https://filestore.scouting.org/filestore/Outdoor%20Program/pdf/430-001.pdf" TargetMode="External"/><Relationship Id="rId4" Type="http://schemas.openxmlformats.org/officeDocument/2006/relationships/hyperlink" Target="http://outdoorethics-bsa.org/resources/" TargetMode="External"/><Relationship Id="rId5" Type="http://schemas.openxmlformats.org/officeDocument/2006/relationships/hyperlink" Target="http://usscouts.org/usscouts/camporees.asp" TargetMode="External"/><Relationship Id="rId6" Type="http://schemas.openxmlformats.org/officeDocument/2006/relationships/hyperlink" Target="https://www.danielboonecouncil.org/files/22985/TTC-Leader-Guide-pdf-pdf" TargetMode="External"/><Relationship Id="rId7" Type="http://schemas.openxmlformats.org/officeDocument/2006/relationships/hyperlink" Target="https://www.scoutingvermont.org/uploads/4/7/2/2/47226097/2019_fall_camporee_-_scouting_olympics.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1.jpg"/><Relationship Id="rId4" Type="http://schemas.openxmlformats.org/officeDocument/2006/relationships/hyperlink" Target="https://tinyurl.com/oertjun21" TargetMode="External"/><Relationship Id="rId5"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
          <p:cNvSpPr txBox="1"/>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FEFEFE"/>
              </a:buClr>
              <a:buSzPts val="4800"/>
              <a:buFont typeface="Century Gothic"/>
              <a:buNone/>
            </a:pPr>
            <a:r>
              <a:rPr lang="en-US"/>
              <a:t>BEFORE WE GET STARTED</a:t>
            </a:r>
            <a:br>
              <a:rPr lang="en-US"/>
            </a:br>
            <a:r>
              <a:rPr lang="en-US" sz="1800"/>
              <a:t>This session will be recorded. Youth please turn off your cameras.</a:t>
            </a:r>
            <a:endParaRPr/>
          </a:p>
        </p:txBody>
      </p:sp>
      <p:sp>
        <p:nvSpPr>
          <p:cNvPr id="346" name="Google Shape;346;p1"/>
          <p:cNvSpPr txBox="1"/>
          <p:nvPr>
            <p:ph idx="1" type="body"/>
          </p:nvPr>
        </p:nvSpPr>
        <p:spPr>
          <a:xfrm>
            <a:off x="810000" y="5281201"/>
            <a:ext cx="10561418" cy="43395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r>
              <a:rPr lang="en-US"/>
              <a:t>Go to PollEv.com/matthewdurra146 or text MATTHEWDURRA146 to 22333 to join</a:t>
            </a:r>
            <a:endParaRPr/>
          </a:p>
          <a:p>
            <a:pPr indent="0" lvl="0" marL="0" rtl="0" algn="r">
              <a:lnSpc>
                <a:spcPct val="100000"/>
              </a:lnSpc>
              <a:spcBef>
                <a:spcPts val="960"/>
              </a:spcBef>
              <a:spcAft>
                <a:spcPts val="0"/>
              </a:spcAft>
              <a:buSzPts val="1800"/>
              <a:buNone/>
            </a:pPr>
            <a:r>
              <a:rPr lang="en-US" sz="2800"/>
              <a:t>What makes an event a WOW! for you and other scouts?</a:t>
            </a:r>
            <a:endParaRPr sz="2800"/>
          </a:p>
        </p:txBody>
      </p:sp>
      <p:sp>
        <p:nvSpPr>
          <p:cNvPr id="347" name="Google Shape;347;p1"/>
          <p:cNvSpPr/>
          <p:nvPr/>
        </p:nvSpPr>
        <p:spPr>
          <a:xfrm>
            <a:off x="971359" y="76390"/>
            <a:ext cx="10238700" cy="2585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dk2"/>
                </a:solidFill>
                <a:latin typeface="Century Gothic"/>
                <a:ea typeface="Century Gothic"/>
                <a:cs typeface="Century Gothic"/>
                <a:sym typeface="Century Gothic"/>
              </a:rPr>
              <a:t>Welcome to the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dk2"/>
                </a:solidFill>
                <a:latin typeface="Century Gothic"/>
                <a:ea typeface="Century Gothic"/>
                <a:cs typeface="Century Gothic"/>
                <a:sym typeface="Century Gothic"/>
              </a:rPr>
              <a:t>Outdoor Ethics Roundtable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dk2"/>
                </a:solidFill>
                <a:latin typeface="Century Gothic"/>
                <a:ea typeface="Century Gothic"/>
                <a:cs typeface="Century Gothic"/>
                <a:sym typeface="Century Gothic"/>
              </a:rPr>
              <a:t>Outdoor Ethics at Camporees</a:t>
            </a:r>
            <a:endParaRPr b="1" i="0" sz="54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11"/>
          <p:cNvPicPr preferRelativeResize="0"/>
          <p:nvPr/>
        </p:nvPicPr>
        <p:blipFill rotWithShape="1">
          <a:blip r:embed="rId3">
            <a:alphaModFix/>
          </a:blip>
          <a:srcRect b="0" l="0" r="0" t="0"/>
          <a:stretch/>
        </p:blipFill>
        <p:spPr>
          <a:xfrm>
            <a:off x="3223967" y="94269"/>
            <a:ext cx="4848090" cy="65516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12"/>
          <p:cNvPicPr preferRelativeResize="0"/>
          <p:nvPr/>
        </p:nvPicPr>
        <p:blipFill rotWithShape="1">
          <a:blip r:embed="rId3">
            <a:alphaModFix/>
          </a:blip>
          <a:srcRect b="0" l="0" r="0" t="0"/>
          <a:stretch/>
        </p:blipFill>
        <p:spPr>
          <a:xfrm>
            <a:off x="3157979" y="9323"/>
            <a:ext cx="5015060" cy="68228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13"/>
          <p:cNvPicPr preferRelativeResize="0"/>
          <p:nvPr/>
        </p:nvPicPr>
        <p:blipFill rotWithShape="1">
          <a:blip r:embed="rId3">
            <a:alphaModFix/>
          </a:blip>
          <a:srcRect b="0" l="0" r="0" t="0"/>
          <a:stretch/>
        </p:blipFill>
        <p:spPr>
          <a:xfrm>
            <a:off x="3205113" y="1"/>
            <a:ext cx="4883085" cy="67495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14"/>
          <p:cNvPicPr preferRelativeResize="0"/>
          <p:nvPr/>
        </p:nvPicPr>
        <p:blipFill rotWithShape="1">
          <a:blip r:embed="rId3">
            <a:alphaModFix/>
          </a:blip>
          <a:srcRect b="0" l="0" r="0" t="0"/>
          <a:stretch/>
        </p:blipFill>
        <p:spPr>
          <a:xfrm>
            <a:off x="2846895" y="0"/>
            <a:ext cx="510022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15"/>
          <p:cNvPicPr preferRelativeResize="0"/>
          <p:nvPr/>
        </p:nvPicPr>
        <p:blipFill rotWithShape="1">
          <a:blip r:embed="rId3">
            <a:alphaModFix/>
          </a:blip>
          <a:srcRect b="0" l="0" r="0" t="0"/>
          <a:stretch/>
        </p:blipFill>
        <p:spPr>
          <a:xfrm>
            <a:off x="876149" y="-246490"/>
            <a:ext cx="10598727" cy="6858000"/>
          </a:xfrm>
          <a:prstGeom prst="rect">
            <a:avLst/>
          </a:prstGeom>
          <a:noFill/>
          <a:ln>
            <a:noFill/>
          </a:ln>
        </p:spPr>
      </p:pic>
      <p:sp>
        <p:nvSpPr>
          <p:cNvPr id="423" name="Google Shape;423;p15"/>
          <p:cNvSpPr/>
          <p:nvPr/>
        </p:nvSpPr>
        <p:spPr>
          <a:xfrm>
            <a:off x="2707556" y="1265756"/>
            <a:ext cx="7190358"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159748"/>
                </a:solidFill>
                <a:latin typeface="Century Gothic"/>
                <a:ea typeface="Century Gothic"/>
                <a:cs typeface="Century Gothic"/>
                <a:sym typeface="Century Gothic"/>
              </a:rPr>
              <a:t>Welcome to Camp</a:t>
            </a:r>
            <a:endParaRPr b="0" i="0" sz="1400" u="none" cap="none" strike="noStrike">
              <a:solidFill>
                <a:srgbClr val="000000"/>
              </a:solidFill>
              <a:latin typeface="Arial"/>
              <a:ea typeface="Arial"/>
              <a:cs typeface="Arial"/>
              <a:sym typeface="Arial"/>
            </a:endParaRPr>
          </a:p>
        </p:txBody>
      </p:sp>
      <p:sp>
        <p:nvSpPr>
          <p:cNvPr id="424" name="Google Shape;424;p15"/>
          <p:cNvSpPr txBox="1"/>
          <p:nvPr/>
        </p:nvSpPr>
        <p:spPr>
          <a:xfrm>
            <a:off x="3980956" y="5130579"/>
            <a:ext cx="4643559"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If you have planned or participated in a camporee that had a strong Outdoor Ethics emphasis, make a comment in the chat.</a:t>
            </a:r>
            <a:endParaRPr b="0" i="0" sz="1400" u="none" cap="none" strike="noStrike">
              <a:solidFill>
                <a:srgbClr val="000000"/>
              </a:solidFill>
              <a:latin typeface="Arial"/>
              <a:ea typeface="Arial"/>
              <a:cs typeface="Arial"/>
              <a:sym typeface="Arial"/>
            </a:endParaRPr>
          </a:p>
        </p:txBody>
      </p:sp>
      <p:pic>
        <p:nvPicPr>
          <p:cNvPr id="425" name="Google Shape;425;p15"/>
          <p:cNvPicPr preferRelativeResize="0"/>
          <p:nvPr/>
        </p:nvPicPr>
        <p:blipFill rotWithShape="1">
          <a:blip r:embed="rId4">
            <a:alphaModFix/>
          </a:blip>
          <a:srcRect b="0" l="0" r="0" t="0"/>
          <a:stretch/>
        </p:blipFill>
        <p:spPr>
          <a:xfrm>
            <a:off x="4524292" y="2046440"/>
            <a:ext cx="3008246" cy="15032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16"/>
          <p:cNvPicPr preferRelativeResize="0"/>
          <p:nvPr/>
        </p:nvPicPr>
        <p:blipFill rotWithShape="1">
          <a:blip r:embed="rId3">
            <a:alphaModFix/>
          </a:blip>
          <a:srcRect b="0" l="0" r="0" t="0"/>
          <a:stretch/>
        </p:blipFill>
        <p:spPr>
          <a:xfrm>
            <a:off x="71561" y="309491"/>
            <a:ext cx="8038548" cy="4469432"/>
          </a:xfrm>
          <a:prstGeom prst="rect">
            <a:avLst/>
          </a:prstGeom>
          <a:noFill/>
          <a:ln>
            <a:noFill/>
          </a:ln>
        </p:spPr>
      </p:pic>
      <p:sp>
        <p:nvSpPr>
          <p:cNvPr id="431" name="Google Shape;431;p16"/>
          <p:cNvSpPr/>
          <p:nvPr/>
        </p:nvSpPr>
        <p:spPr>
          <a:xfrm>
            <a:off x="1423300" y="4841325"/>
            <a:ext cx="9997500" cy="175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Century Gothic"/>
                <a:ea typeface="Century Gothic"/>
                <a:cs typeface="Century Gothic"/>
                <a:sym typeface="Century Gothic"/>
              </a:rPr>
              <a:t>Outdoor Ethics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Century Gothic"/>
                <a:ea typeface="Century Gothic"/>
                <a:cs typeface="Century Gothic"/>
                <a:sym typeface="Century Gothic"/>
              </a:rPr>
              <a:t>More than Picking up Trash</a:t>
            </a:r>
            <a:endParaRPr b="0" i="0" sz="5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7"/>
          <p:cNvSpPr txBox="1"/>
          <p:nvPr/>
        </p:nvSpPr>
        <p:spPr>
          <a:xfrm>
            <a:off x="111319" y="1443841"/>
            <a:ext cx="8221649"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E8E8E8"/>
                </a:solidFill>
                <a:latin typeface="Arial"/>
                <a:ea typeface="Arial"/>
                <a:cs typeface="Arial"/>
                <a:sym typeface="Arial"/>
              </a:rPr>
              <a:t>Leave No Trace IS NOT a set of rules or regulations.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8E8E8"/>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E8E8E8"/>
                </a:solidFill>
                <a:latin typeface="Open Sans"/>
                <a:ea typeface="Open Sans"/>
                <a:cs typeface="Open Sans"/>
                <a:sym typeface="Open Sans"/>
              </a:rPr>
              <a:t>Leave No Trace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an ethic, an attitude and a set of flexible guiding principles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respecting and caring for wildlands and wildlife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protecting our natural resources and protecting our future recreation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being considerate of other outdoor users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being prepared and learning minimum impact camping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8E8E8"/>
              </a:buClr>
              <a:buSzPts val="1800"/>
              <a:buFont typeface="Arial"/>
              <a:buChar char="•"/>
            </a:pPr>
            <a:r>
              <a:rPr b="0" i="0" lang="en-US" sz="1800" u="none" cap="none" strike="noStrike">
                <a:solidFill>
                  <a:srgbClr val="E8E8E8"/>
                </a:solidFill>
                <a:latin typeface="Open Sans"/>
                <a:ea typeface="Open Sans"/>
                <a:cs typeface="Open Sans"/>
                <a:sym typeface="Open Sans"/>
              </a:rPr>
              <a:t>making good decisions whenever we are enjoying outdoor 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8E8E8"/>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E8E8E8"/>
                </a:solidFill>
                <a:latin typeface="Arial"/>
                <a:ea typeface="Arial"/>
                <a:cs typeface="Arial"/>
                <a:sym typeface="Arial"/>
              </a:rPr>
              <a:t>Every outing should be planned and conducted with Leave No Trace in mind!</a:t>
            </a:r>
            <a:endParaRPr b="0" i="0" sz="1400" u="none" cap="none" strike="noStrike">
              <a:solidFill>
                <a:srgbClr val="000000"/>
              </a:solidFill>
              <a:latin typeface="Arial"/>
              <a:ea typeface="Arial"/>
              <a:cs typeface="Arial"/>
              <a:sym typeface="Arial"/>
            </a:endParaRPr>
          </a:p>
        </p:txBody>
      </p:sp>
      <p:pic>
        <p:nvPicPr>
          <p:cNvPr id="437" name="Google Shape;437;p17"/>
          <p:cNvPicPr preferRelativeResize="0"/>
          <p:nvPr/>
        </p:nvPicPr>
        <p:blipFill rotWithShape="1">
          <a:blip r:embed="rId3">
            <a:alphaModFix/>
          </a:blip>
          <a:srcRect b="0" l="0" r="0" t="0"/>
          <a:stretch/>
        </p:blipFill>
        <p:spPr>
          <a:xfrm>
            <a:off x="8347348" y="997135"/>
            <a:ext cx="3733333" cy="47365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8"/>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FEFEFE"/>
              </a:buClr>
              <a:buSzPct val="100000"/>
              <a:buFont typeface="Century Gothic"/>
              <a:buNone/>
            </a:pPr>
            <a:r>
              <a:rPr lang="en-US"/>
              <a:t>Making Outdoor Ethics a part of your Camporee…</a:t>
            </a:r>
            <a:endParaRPr/>
          </a:p>
        </p:txBody>
      </p:sp>
      <p:sp>
        <p:nvSpPr>
          <p:cNvPr id="443" name="Google Shape;443;p18"/>
          <p:cNvSpPr txBox="1"/>
          <p:nvPr/>
        </p:nvSpPr>
        <p:spPr>
          <a:xfrm>
            <a:off x="286246" y="2157109"/>
            <a:ext cx="1234042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Minimizing impacts from a large group use, Dr Jeff Marion</a:t>
            </a:r>
            <a:endParaRPr b="0" i="0" sz="1400" u="none" cap="none" strike="noStrike">
              <a:solidFill>
                <a:srgbClr val="000000"/>
              </a:solidFill>
              <a:latin typeface="Arial"/>
              <a:ea typeface="Arial"/>
              <a:cs typeface="Arial"/>
              <a:sym typeface="Arial"/>
            </a:endParaRPr>
          </a:p>
        </p:txBody>
      </p:sp>
      <p:sp>
        <p:nvSpPr>
          <p:cNvPr id="444" name="Google Shape;444;p18"/>
          <p:cNvSpPr txBox="1"/>
          <p:nvPr/>
        </p:nvSpPr>
        <p:spPr>
          <a:xfrm>
            <a:off x="1148963" y="3302630"/>
            <a:ext cx="963698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Table 1. Direct and indirect effects of recreational trampling on soils and vegetation.</a:t>
            </a:r>
            <a:endParaRPr b="0" i="0" sz="1400" u="none" cap="none" strike="noStrike">
              <a:solidFill>
                <a:srgbClr val="000000"/>
              </a:solidFill>
              <a:latin typeface="Arial"/>
              <a:ea typeface="Arial"/>
              <a:cs typeface="Arial"/>
              <a:sym typeface="Arial"/>
            </a:endParaRPr>
          </a:p>
        </p:txBody>
      </p:sp>
      <p:graphicFrame>
        <p:nvGraphicFramePr>
          <p:cNvPr id="445" name="Google Shape;445;p18"/>
          <p:cNvGraphicFramePr/>
          <p:nvPr/>
        </p:nvGraphicFramePr>
        <p:xfrm>
          <a:off x="508882" y="3782547"/>
          <a:ext cx="3000000" cy="3000000"/>
        </p:xfrm>
        <a:graphic>
          <a:graphicData uri="http://schemas.openxmlformats.org/drawingml/2006/table">
            <a:tbl>
              <a:tblPr bandRow="1" firstRow="1">
                <a:noFill/>
                <a:tableStyleId>{A7175D6F-0DEC-4F83-9E8D-DD2BD131BD96}</a:tableStyleId>
              </a:tblPr>
              <a:tblGrid>
                <a:gridCol w="1264250"/>
                <a:gridCol w="5104725"/>
                <a:gridCol w="4548150"/>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Effects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 Vegetation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 Soil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Direct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Reduced height/vigor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Loss of ground vegetation, shrubs and trees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Introduction of non-native vegetation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Loss of organic litter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Soil exposure and compaction</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Soil erosion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Indirect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Altered composition – shift to trampling resistant or non-native species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Altered microclimate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Reduced soil pore space and moisture, increased soil temperature</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Increased water runoff Reduced soil fauna</a:t>
                      </a:r>
                      <a:endParaRPr sz="14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450" name="Shape 450"/>
        <p:cNvGrpSpPr/>
        <p:nvPr/>
      </p:nvGrpSpPr>
      <p:grpSpPr>
        <a:xfrm>
          <a:off x="0" y="0"/>
          <a:ext cx="0" cy="0"/>
          <a:chOff x="0" y="0"/>
          <a:chExt cx="0" cy="0"/>
        </a:xfrm>
      </p:grpSpPr>
      <p:cxnSp>
        <p:nvCxnSpPr>
          <p:cNvPr id="451" name="Google Shape;451;p19"/>
          <p:cNvCxnSpPr/>
          <p:nvPr/>
        </p:nvCxnSpPr>
        <p:spPr>
          <a:xfrm flipH="1" rot="10800000">
            <a:off x="2609851"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2" name="Google Shape;452;p19"/>
          <p:cNvCxnSpPr/>
          <p:nvPr/>
        </p:nvCxnSpPr>
        <p:spPr>
          <a:xfrm flipH="1" rot="10800000">
            <a:off x="5930901"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3" name="Google Shape;453;p19"/>
          <p:cNvCxnSpPr/>
          <p:nvPr/>
        </p:nvCxnSpPr>
        <p:spPr>
          <a:xfrm flipH="1" rot="10800000">
            <a:off x="7038976"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4" name="Google Shape;454;p19"/>
          <p:cNvCxnSpPr/>
          <p:nvPr/>
        </p:nvCxnSpPr>
        <p:spPr>
          <a:xfrm flipH="1" rot="10800000">
            <a:off x="8145463"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5" name="Google Shape;455;p19"/>
          <p:cNvCxnSpPr/>
          <p:nvPr/>
        </p:nvCxnSpPr>
        <p:spPr>
          <a:xfrm flipH="1" rot="10800000">
            <a:off x="9253538"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6" name="Google Shape;456;p19"/>
          <p:cNvCxnSpPr/>
          <p:nvPr/>
        </p:nvCxnSpPr>
        <p:spPr>
          <a:xfrm flipH="1" rot="10800000">
            <a:off x="10361613" y="6235700"/>
            <a:ext cx="1587" cy="114300"/>
          </a:xfrm>
          <a:prstGeom prst="straightConnector1">
            <a:avLst/>
          </a:prstGeom>
          <a:noFill/>
          <a:ln cap="flat" cmpd="sng" w="9525">
            <a:solidFill>
              <a:srgbClr val="000000"/>
            </a:solidFill>
            <a:prstDash val="solid"/>
            <a:miter lim="800000"/>
            <a:headEnd len="sm" w="sm" type="none"/>
            <a:tailEnd len="sm" w="sm" type="none"/>
          </a:ln>
        </p:spPr>
      </p:cxnSp>
      <p:cxnSp>
        <p:nvCxnSpPr>
          <p:cNvPr id="457" name="Google Shape;457;p19"/>
          <p:cNvCxnSpPr/>
          <p:nvPr/>
        </p:nvCxnSpPr>
        <p:spPr>
          <a:xfrm>
            <a:off x="2609850" y="6235701"/>
            <a:ext cx="7751762" cy="1587"/>
          </a:xfrm>
          <a:prstGeom prst="straightConnector1">
            <a:avLst/>
          </a:prstGeom>
          <a:noFill/>
          <a:ln cap="flat" cmpd="sng" w="22225">
            <a:solidFill>
              <a:srgbClr val="FFFFAF"/>
            </a:solidFill>
            <a:prstDash val="solid"/>
            <a:miter lim="800000"/>
            <a:headEnd len="sm" w="sm" type="none"/>
            <a:tailEnd len="sm" w="sm" type="none"/>
          </a:ln>
        </p:spPr>
      </p:cxnSp>
      <p:cxnSp>
        <p:nvCxnSpPr>
          <p:cNvPr id="458" name="Google Shape;458;p19"/>
          <p:cNvCxnSpPr/>
          <p:nvPr/>
        </p:nvCxnSpPr>
        <p:spPr>
          <a:xfrm>
            <a:off x="2609851" y="2222500"/>
            <a:ext cx="1587" cy="4013200"/>
          </a:xfrm>
          <a:prstGeom prst="straightConnector1">
            <a:avLst/>
          </a:prstGeom>
          <a:noFill/>
          <a:ln cap="flat" cmpd="sng" w="28575">
            <a:solidFill>
              <a:srgbClr val="FFFFAF"/>
            </a:solidFill>
            <a:prstDash val="solid"/>
            <a:miter lim="800000"/>
            <a:headEnd len="sm" w="sm" type="none"/>
            <a:tailEnd len="sm" w="sm" type="none"/>
          </a:ln>
        </p:spPr>
      </p:cxnSp>
      <p:sp>
        <p:nvSpPr>
          <p:cNvPr id="459" name="Google Shape;459;p19"/>
          <p:cNvSpPr/>
          <p:nvPr/>
        </p:nvSpPr>
        <p:spPr>
          <a:xfrm>
            <a:off x="2674937" y="2293937"/>
            <a:ext cx="7486650" cy="3898900"/>
          </a:xfrm>
          <a:custGeom>
            <a:rect b="b" l="l" r="r" t="t"/>
            <a:pathLst>
              <a:path extrusionOk="0" h="7368" w="14147">
                <a:moveTo>
                  <a:pt x="0" y="7368"/>
                </a:moveTo>
                <a:lnTo>
                  <a:pt x="59" y="7356"/>
                </a:lnTo>
                <a:lnTo>
                  <a:pt x="203" y="7314"/>
                </a:lnTo>
                <a:lnTo>
                  <a:pt x="380" y="7237"/>
                </a:lnTo>
                <a:lnTo>
                  <a:pt x="467" y="7185"/>
                </a:lnTo>
                <a:lnTo>
                  <a:pt x="542" y="7121"/>
                </a:lnTo>
                <a:lnTo>
                  <a:pt x="608" y="7035"/>
                </a:lnTo>
                <a:lnTo>
                  <a:pt x="635" y="6964"/>
                </a:lnTo>
                <a:lnTo>
                  <a:pt x="646" y="6882"/>
                </a:lnTo>
                <a:lnTo>
                  <a:pt x="667" y="6771"/>
                </a:lnTo>
                <a:lnTo>
                  <a:pt x="690" y="6631"/>
                </a:lnTo>
                <a:lnTo>
                  <a:pt x="709" y="6491"/>
                </a:lnTo>
                <a:lnTo>
                  <a:pt x="760" y="6249"/>
                </a:lnTo>
                <a:lnTo>
                  <a:pt x="803" y="6084"/>
                </a:lnTo>
                <a:lnTo>
                  <a:pt x="850" y="5920"/>
                </a:lnTo>
                <a:lnTo>
                  <a:pt x="918" y="5683"/>
                </a:lnTo>
                <a:lnTo>
                  <a:pt x="1008" y="5336"/>
                </a:lnTo>
                <a:lnTo>
                  <a:pt x="1067" y="5100"/>
                </a:lnTo>
                <a:lnTo>
                  <a:pt x="1135" y="4865"/>
                </a:lnTo>
                <a:lnTo>
                  <a:pt x="1251" y="4526"/>
                </a:lnTo>
                <a:lnTo>
                  <a:pt x="1399" y="4096"/>
                </a:lnTo>
                <a:lnTo>
                  <a:pt x="1509" y="3753"/>
                </a:lnTo>
                <a:lnTo>
                  <a:pt x="1598" y="3470"/>
                </a:lnTo>
                <a:lnTo>
                  <a:pt x="1684" y="3219"/>
                </a:lnTo>
                <a:lnTo>
                  <a:pt x="1784" y="2974"/>
                </a:lnTo>
                <a:lnTo>
                  <a:pt x="1914" y="2707"/>
                </a:lnTo>
                <a:lnTo>
                  <a:pt x="2092" y="2391"/>
                </a:lnTo>
                <a:lnTo>
                  <a:pt x="2337" y="2000"/>
                </a:lnTo>
                <a:lnTo>
                  <a:pt x="2388" y="1921"/>
                </a:lnTo>
                <a:lnTo>
                  <a:pt x="2462" y="1860"/>
                </a:lnTo>
                <a:lnTo>
                  <a:pt x="2731" y="1679"/>
                </a:lnTo>
                <a:lnTo>
                  <a:pt x="2941" y="1576"/>
                </a:lnTo>
                <a:lnTo>
                  <a:pt x="3171" y="1500"/>
                </a:lnTo>
                <a:lnTo>
                  <a:pt x="3504" y="1403"/>
                </a:lnTo>
                <a:lnTo>
                  <a:pt x="4075" y="1238"/>
                </a:lnTo>
                <a:lnTo>
                  <a:pt x="4533" y="1124"/>
                </a:lnTo>
                <a:lnTo>
                  <a:pt x="4916" y="1045"/>
                </a:lnTo>
                <a:lnTo>
                  <a:pt x="5262" y="991"/>
                </a:lnTo>
                <a:lnTo>
                  <a:pt x="5615" y="949"/>
                </a:lnTo>
                <a:lnTo>
                  <a:pt x="6010" y="907"/>
                </a:lnTo>
                <a:lnTo>
                  <a:pt x="6490" y="851"/>
                </a:lnTo>
                <a:lnTo>
                  <a:pt x="7094" y="771"/>
                </a:lnTo>
                <a:lnTo>
                  <a:pt x="7730" y="682"/>
                </a:lnTo>
                <a:lnTo>
                  <a:pt x="8329" y="602"/>
                </a:lnTo>
                <a:lnTo>
                  <a:pt x="8894" y="530"/>
                </a:lnTo>
                <a:lnTo>
                  <a:pt x="9425" y="467"/>
                </a:lnTo>
                <a:lnTo>
                  <a:pt x="9926" y="410"/>
                </a:lnTo>
                <a:lnTo>
                  <a:pt x="10399" y="359"/>
                </a:lnTo>
                <a:lnTo>
                  <a:pt x="11272" y="270"/>
                </a:lnTo>
                <a:lnTo>
                  <a:pt x="12063" y="196"/>
                </a:lnTo>
                <a:lnTo>
                  <a:pt x="12793" y="132"/>
                </a:lnTo>
                <a:lnTo>
                  <a:pt x="13481" y="67"/>
                </a:lnTo>
                <a:lnTo>
                  <a:pt x="14147" y="0"/>
                </a:lnTo>
              </a:path>
            </a:pathLst>
          </a:custGeom>
          <a:noFill/>
          <a:ln cap="flat" cmpd="sng" w="39675">
            <a:solidFill>
              <a:srgbClr val="00FFFF"/>
            </a:solidFill>
            <a:prstDash val="solid"/>
            <a:round/>
            <a:headEnd len="sm" w="sm" type="none"/>
            <a:tailEnd len="sm" w="sm" type="none"/>
          </a:ln>
        </p:spPr>
        <p:txBody>
          <a:bodyPr anchorCtr="0" anchor="t" bIns="44450" lIns="88875" spcFirstLastPara="1" rIns="88875" wrap="square" tIns="44450">
            <a:noAutofit/>
          </a:bodyPr>
          <a:lstStyle/>
          <a:p>
            <a:pPr indent="0" lvl="0" marL="0" marR="0" rtl="0" algn="l">
              <a:lnSpc>
                <a:spcPct val="100000"/>
              </a:lnSpc>
              <a:spcBef>
                <a:spcPts val="0"/>
              </a:spcBef>
              <a:spcAft>
                <a:spcPts val="0"/>
              </a:spcAft>
              <a:buNone/>
            </a:pPr>
            <a:r>
              <a:t/>
            </a:r>
            <a:endParaRPr b="1" i="0" sz="2000" u="none" cap="none" strike="noStrike">
              <a:solidFill>
                <a:srgbClr val="FFFF00"/>
              </a:solidFill>
              <a:latin typeface="Times New Roman"/>
              <a:ea typeface="Times New Roman"/>
              <a:cs typeface="Times New Roman"/>
              <a:sym typeface="Times New Roman"/>
            </a:endParaRPr>
          </a:p>
        </p:txBody>
      </p:sp>
      <p:sp>
        <p:nvSpPr>
          <p:cNvPr id="460" name="Google Shape;460;p19"/>
          <p:cNvSpPr txBox="1"/>
          <p:nvPr>
            <p:ph type="title"/>
          </p:nvPr>
        </p:nvSpPr>
        <p:spPr>
          <a:xfrm>
            <a:off x="1981200" y="385763"/>
            <a:ext cx="8229600" cy="833437"/>
          </a:xfrm>
          <a:prstGeom prst="rect">
            <a:avLst/>
          </a:prstGeom>
          <a:noFill/>
          <a:ln>
            <a:noFill/>
          </a:ln>
        </p:spPr>
        <p:txBody>
          <a:bodyPr anchorCtr="0" anchor="ctr" bIns="44750" lIns="89500" spcFirstLastPara="1" rIns="89500" wrap="square" tIns="44750">
            <a:noAutofit/>
          </a:bodyPr>
          <a:lstStyle/>
          <a:p>
            <a:pPr indent="0" lvl="0" marL="0" rtl="0" algn="ctr">
              <a:lnSpc>
                <a:spcPct val="110000"/>
              </a:lnSpc>
              <a:spcBef>
                <a:spcPts val="0"/>
              </a:spcBef>
              <a:spcAft>
                <a:spcPts val="0"/>
              </a:spcAft>
              <a:buClr>
                <a:schemeClr val="folHlink"/>
              </a:buClr>
              <a:buSzPts val="3200"/>
              <a:buNone/>
            </a:pPr>
            <a:r>
              <a:rPr lang="en-US" sz="3200"/>
              <a:t>Rationale for Dispersal &amp; Containment Strategies</a:t>
            </a:r>
            <a:br>
              <a:rPr lang="en-US" sz="3600"/>
            </a:br>
            <a:r>
              <a:rPr lang="en-US" sz="2800">
                <a:solidFill>
                  <a:schemeClr val="hlink"/>
                </a:solidFill>
                <a:latin typeface="Arial Rounded"/>
                <a:ea typeface="Arial Rounded"/>
                <a:cs typeface="Arial Rounded"/>
                <a:sym typeface="Arial Rounded"/>
              </a:rPr>
              <a:t>Use/Impact Relationship</a:t>
            </a:r>
            <a:endParaRPr/>
          </a:p>
        </p:txBody>
      </p:sp>
      <p:cxnSp>
        <p:nvCxnSpPr>
          <p:cNvPr id="461" name="Google Shape;461;p19"/>
          <p:cNvCxnSpPr/>
          <p:nvPr/>
        </p:nvCxnSpPr>
        <p:spPr>
          <a:xfrm flipH="1">
            <a:off x="9609137" y="2967037"/>
            <a:ext cx="304800" cy="304800"/>
          </a:xfrm>
          <a:prstGeom prst="straightConnector1">
            <a:avLst/>
          </a:prstGeom>
          <a:noFill/>
          <a:ln>
            <a:noFill/>
          </a:ln>
        </p:spPr>
      </p:cxnSp>
      <p:sp>
        <p:nvSpPr>
          <p:cNvPr id="462" name="Google Shape;462;p19"/>
          <p:cNvSpPr txBox="1"/>
          <p:nvPr/>
        </p:nvSpPr>
        <p:spPr>
          <a:xfrm>
            <a:off x="5265737" y="6335713"/>
            <a:ext cx="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1" i="0" sz="2000" u="none" cap="none" strike="noStrike">
              <a:solidFill>
                <a:srgbClr val="FFFF00"/>
              </a:solidFill>
              <a:latin typeface="Times New Roman"/>
              <a:ea typeface="Times New Roman"/>
              <a:cs typeface="Times New Roman"/>
              <a:sym typeface="Times New Roman"/>
            </a:endParaRPr>
          </a:p>
        </p:txBody>
      </p:sp>
      <p:grpSp>
        <p:nvGrpSpPr>
          <p:cNvPr id="463" name="Google Shape;463;p19"/>
          <p:cNvGrpSpPr/>
          <p:nvPr/>
        </p:nvGrpSpPr>
        <p:grpSpPr>
          <a:xfrm>
            <a:off x="2672528" y="4336816"/>
            <a:ext cx="650932" cy="1621071"/>
            <a:chOff x="574" y="2399"/>
            <a:chExt cx="411" cy="1021"/>
          </a:xfrm>
        </p:grpSpPr>
        <p:sp>
          <p:nvSpPr>
            <p:cNvPr id="464" name="Google Shape;464;p19"/>
            <p:cNvSpPr txBox="1"/>
            <p:nvPr/>
          </p:nvSpPr>
          <p:spPr>
            <a:xfrm rot="-4620000">
              <a:off x="350" y="2731"/>
              <a:ext cx="859" cy="223"/>
            </a:xfrm>
            <a:prstGeom prst="rect">
              <a:avLst/>
            </a:prstGeom>
            <a:noFill/>
            <a:ln>
              <a:noFill/>
            </a:ln>
          </p:spPr>
          <p:txBody>
            <a:bodyPr anchorCtr="0" anchor="t" bIns="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Dispersal</a:t>
              </a:r>
              <a:endParaRPr b="0" i="0" sz="1400" u="none" cap="none" strike="noStrike">
                <a:solidFill>
                  <a:srgbClr val="000000"/>
                </a:solidFill>
                <a:latin typeface="Arial"/>
                <a:ea typeface="Arial"/>
                <a:cs typeface="Arial"/>
                <a:sym typeface="Arial"/>
              </a:endParaRPr>
            </a:p>
          </p:txBody>
        </p:sp>
        <p:cxnSp>
          <p:nvCxnSpPr>
            <p:cNvPr id="465" name="Google Shape;465;p19"/>
            <p:cNvCxnSpPr/>
            <p:nvPr/>
          </p:nvCxnSpPr>
          <p:spPr>
            <a:xfrm flipH="1">
              <a:off x="663" y="3221"/>
              <a:ext cx="54" cy="199"/>
            </a:xfrm>
            <a:prstGeom prst="straightConnector1">
              <a:avLst/>
            </a:prstGeom>
            <a:noFill/>
            <a:ln cap="flat" cmpd="sng" w="28575">
              <a:solidFill>
                <a:schemeClr val="folHlink"/>
              </a:solidFill>
              <a:prstDash val="solid"/>
              <a:miter lim="800000"/>
              <a:headEnd len="sm" w="sm" type="none"/>
              <a:tailEnd len="med" w="med" type="triangle"/>
            </a:ln>
          </p:spPr>
        </p:cxnSp>
      </p:grpSp>
      <p:sp>
        <p:nvSpPr>
          <p:cNvPr id="466" name="Google Shape;466;p19"/>
          <p:cNvSpPr txBox="1"/>
          <p:nvPr/>
        </p:nvSpPr>
        <p:spPr>
          <a:xfrm rot="-360000">
            <a:off x="7415213" y="2017712"/>
            <a:ext cx="1781175" cy="354012"/>
          </a:xfrm>
          <a:prstGeom prst="rect">
            <a:avLst/>
          </a:prstGeom>
          <a:noFill/>
          <a:ln>
            <a:noFill/>
          </a:ln>
        </p:spPr>
        <p:txBody>
          <a:bodyPr anchorCtr="0" anchor="t" bIns="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Containment</a:t>
            </a:r>
            <a:endParaRPr b="0" i="0" sz="1400" u="none" cap="none" strike="noStrike">
              <a:solidFill>
                <a:srgbClr val="000000"/>
              </a:solidFill>
              <a:latin typeface="Arial"/>
              <a:ea typeface="Arial"/>
              <a:cs typeface="Arial"/>
              <a:sym typeface="Arial"/>
            </a:endParaRPr>
          </a:p>
        </p:txBody>
      </p:sp>
      <p:sp>
        <p:nvSpPr>
          <p:cNvPr id="467" name="Google Shape;467;p19"/>
          <p:cNvSpPr txBox="1"/>
          <p:nvPr/>
        </p:nvSpPr>
        <p:spPr>
          <a:xfrm>
            <a:off x="5416551" y="6334126"/>
            <a:ext cx="1831975" cy="3079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Arial Rounded"/>
                <a:ea typeface="Arial Rounded"/>
                <a:cs typeface="Arial Rounded"/>
                <a:sym typeface="Arial Rounded"/>
              </a:rPr>
              <a:t>Nights/Year (#)</a:t>
            </a:r>
            <a:endParaRPr b="0" i="0" sz="1400" u="none" cap="none" strike="noStrike">
              <a:solidFill>
                <a:srgbClr val="000000"/>
              </a:solidFill>
              <a:latin typeface="Arial"/>
              <a:ea typeface="Arial"/>
              <a:cs typeface="Arial"/>
              <a:sym typeface="Arial"/>
            </a:endParaRPr>
          </a:p>
        </p:txBody>
      </p:sp>
      <p:sp>
        <p:nvSpPr>
          <p:cNvPr id="468" name="Google Shape;468;p19"/>
          <p:cNvSpPr txBox="1"/>
          <p:nvPr/>
        </p:nvSpPr>
        <p:spPr>
          <a:xfrm rot="-5400000">
            <a:off x="916782" y="4407693"/>
            <a:ext cx="2506662" cy="615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00" u="none" cap="none" strike="noStrike">
                <a:solidFill>
                  <a:srgbClr val="FFFF00"/>
                </a:solidFill>
                <a:latin typeface="Arial Rounded"/>
                <a:ea typeface="Arial Rounded"/>
                <a:cs typeface="Arial Rounded"/>
                <a:sym typeface="Arial Rounded"/>
              </a:rPr>
              <a:t>Impact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2000" u="none" cap="none" strike="noStrike">
                <a:solidFill>
                  <a:srgbClr val="FFFFFF"/>
                </a:solidFill>
                <a:latin typeface="Arial Rounded"/>
                <a:ea typeface="Arial Rounded"/>
                <a:cs typeface="Arial Rounded"/>
                <a:sym typeface="Arial Rounded"/>
              </a:rPr>
              <a:t>Total Change (%)</a:t>
            </a:r>
            <a:endParaRPr b="0" i="0" sz="1400" u="none" cap="none" strike="noStrike">
              <a:solidFill>
                <a:srgbClr val="000000"/>
              </a:solidFill>
              <a:latin typeface="Arial"/>
              <a:ea typeface="Arial"/>
              <a:cs typeface="Arial"/>
              <a:sym typeface="Arial"/>
            </a:endParaRPr>
          </a:p>
        </p:txBody>
      </p:sp>
      <p:cxnSp>
        <p:nvCxnSpPr>
          <p:cNvPr id="469" name="Google Shape;469;p19"/>
          <p:cNvCxnSpPr/>
          <p:nvPr/>
        </p:nvCxnSpPr>
        <p:spPr>
          <a:xfrm rot="10800000">
            <a:off x="2025650" y="3889375"/>
            <a:ext cx="0" cy="315912"/>
          </a:xfrm>
          <a:prstGeom prst="straightConnector1">
            <a:avLst/>
          </a:prstGeom>
          <a:noFill/>
          <a:ln cap="flat" cmpd="sng" w="38100">
            <a:solidFill>
              <a:schemeClr val="lt1"/>
            </a:solidFill>
            <a:prstDash val="solid"/>
            <a:miter lim="800000"/>
            <a:headEnd len="sm" w="sm" type="none"/>
            <a:tailEnd len="med" w="med" type="triangle"/>
          </a:ln>
        </p:spPr>
      </p:cxnSp>
      <p:sp>
        <p:nvSpPr>
          <p:cNvPr id="470" name="Google Shape;470;p19"/>
          <p:cNvSpPr txBox="1"/>
          <p:nvPr/>
        </p:nvSpPr>
        <p:spPr>
          <a:xfrm>
            <a:off x="4851401" y="4476750"/>
            <a:ext cx="5100637" cy="938698"/>
          </a:xfrm>
          <a:prstGeom prst="rect">
            <a:avLst/>
          </a:prstGeom>
          <a:noFill/>
          <a:ln>
            <a:noFill/>
          </a:ln>
        </p:spPr>
        <p:txBody>
          <a:bodyPr anchorCtr="0" anchor="t" bIns="0" lIns="91425" spcFirstLastPara="1" rIns="91425" wrap="square" tIns="45700">
            <a:spAutoFit/>
          </a:bodyPr>
          <a:lstStyle/>
          <a:p>
            <a:pPr indent="0" lvl="0" marL="0" marR="0" rtl="0" algn="l">
              <a:lnSpc>
                <a:spcPct val="145000"/>
              </a:lnSpc>
              <a:spcBef>
                <a:spcPts val="0"/>
              </a:spcBef>
              <a:spcAft>
                <a:spcPts val="0"/>
              </a:spcAft>
              <a:buNone/>
            </a:pPr>
            <a:r>
              <a:rPr b="1" i="0" lang="en-US" sz="2000" u="none" cap="none" strike="noStrike">
                <a:solidFill>
                  <a:srgbClr val="33CCFF"/>
                </a:solidFill>
                <a:latin typeface="Arial Rounded"/>
                <a:ea typeface="Arial Rounded"/>
                <a:cs typeface="Arial Rounded"/>
                <a:sym typeface="Arial Rounded"/>
              </a:rPr>
              <a:t>A concentration / containment strategy is always best for large events</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0"/>
          <p:cNvSpPr txBox="1"/>
          <p:nvPr>
            <p:ph type="title"/>
          </p:nvPr>
        </p:nvSpPr>
        <p:spPr>
          <a:xfrm>
            <a:off x="1981200" y="304800"/>
            <a:ext cx="8229600" cy="1066800"/>
          </a:xfrm>
          <a:prstGeom prst="rect">
            <a:avLst/>
          </a:prstGeom>
          <a:noFill/>
          <a:ln>
            <a:noFill/>
          </a:ln>
        </p:spPr>
        <p:txBody>
          <a:bodyPr anchorCtr="0" anchor="ctr" bIns="46025" lIns="92075" spcFirstLastPara="1" rIns="92075" wrap="square" tIns="46025">
            <a:noAutofit/>
          </a:bodyPr>
          <a:lstStyle/>
          <a:p>
            <a:pPr indent="0" lvl="0" marL="0" rtl="0" algn="ctr">
              <a:lnSpc>
                <a:spcPct val="100000"/>
              </a:lnSpc>
              <a:spcBef>
                <a:spcPts val="0"/>
              </a:spcBef>
              <a:spcAft>
                <a:spcPts val="0"/>
              </a:spcAft>
              <a:buClr>
                <a:schemeClr val="folHlink"/>
              </a:buClr>
              <a:buSzPts val="3200"/>
              <a:buNone/>
            </a:pPr>
            <a:r>
              <a:rPr lang="en-US" sz="3200"/>
              <a:t>Large Groups:  Best Management Practices</a:t>
            </a:r>
            <a:endParaRPr/>
          </a:p>
        </p:txBody>
      </p:sp>
      <p:sp>
        <p:nvSpPr>
          <p:cNvPr id="477" name="Google Shape;477;p20"/>
          <p:cNvSpPr txBox="1"/>
          <p:nvPr>
            <p:ph idx="1" type="body"/>
          </p:nvPr>
        </p:nvSpPr>
        <p:spPr>
          <a:xfrm>
            <a:off x="1981200" y="1600200"/>
            <a:ext cx="8229600" cy="4495800"/>
          </a:xfrm>
          <a:prstGeom prst="rect">
            <a:avLst/>
          </a:prstGeom>
          <a:noFill/>
          <a:ln>
            <a:noFill/>
          </a:ln>
        </p:spPr>
        <p:txBody>
          <a:bodyPr anchorCtr="0" anchor="t" bIns="46025" lIns="92075" spcFirstLastPara="1" rIns="92075" wrap="square" tIns="46025">
            <a:noAutofit/>
          </a:bodyPr>
          <a:lstStyle/>
          <a:p>
            <a:pPr indent="-419099" lvl="0" marL="474662" rtl="0" algn="l">
              <a:lnSpc>
                <a:spcPct val="131818"/>
              </a:lnSpc>
              <a:spcBef>
                <a:spcPts val="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Concentrate / contain use to the “footprint” of existing developed and hardened areas with durable surfaces (e.g., pavement, gravel, grass)</a:t>
            </a:r>
            <a:endParaRPr/>
          </a:p>
          <a:p>
            <a:pPr indent="-419099" lvl="0" marL="474662" rtl="0" algn="l">
              <a:lnSpc>
                <a:spcPct val="131818"/>
              </a:lnSpc>
              <a:spcBef>
                <a:spcPts val="120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Educate or regulate visitors to avoid/minimize impacts</a:t>
            </a:r>
            <a:endParaRPr/>
          </a:p>
          <a:p>
            <a:pPr indent="-419099" lvl="0" marL="474662" rtl="0" algn="l">
              <a:lnSpc>
                <a:spcPct val="131818"/>
              </a:lnSpc>
              <a:spcBef>
                <a:spcPts val="120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Provide facilities</a:t>
            </a:r>
            <a:endParaRPr/>
          </a:p>
          <a:p>
            <a:pPr indent="-419099" lvl="0" marL="474662" rtl="0" algn="l">
              <a:lnSpc>
                <a:spcPct val="131818"/>
              </a:lnSpc>
              <a:spcBef>
                <a:spcPts val="120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Schedule to minimize impacts</a:t>
            </a:r>
            <a:endParaRPr/>
          </a:p>
          <a:p>
            <a:pPr indent="-419099" lvl="0" marL="474662" rtl="0" algn="l">
              <a:lnSpc>
                <a:spcPct val="131818"/>
              </a:lnSpc>
              <a:spcBef>
                <a:spcPts val="120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Avoid sensitive areas</a:t>
            </a:r>
            <a:endParaRPr/>
          </a:p>
          <a:p>
            <a:pPr indent="-419099" lvl="0" marL="474662" rtl="0" algn="l">
              <a:lnSpc>
                <a:spcPct val="131818"/>
              </a:lnSpc>
              <a:spcBef>
                <a:spcPts val="1200"/>
              </a:spcBef>
              <a:spcAft>
                <a:spcPts val="0"/>
              </a:spcAft>
              <a:buSzPts val="2420"/>
              <a:buFont typeface="Noto Sans Symbols"/>
              <a:buChar char="⮚"/>
            </a:pPr>
            <a:r>
              <a:rPr b="1" lang="en-US" sz="2200">
                <a:solidFill>
                  <a:schemeClr val="lt2"/>
                </a:solidFill>
                <a:latin typeface="Arial Rounded"/>
                <a:ea typeface="Arial Rounded"/>
                <a:cs typeface="Arial Rounded"/>
                <a:sym typeface="Arial Rounded"/>
              </a:rPr>
              <a:t>Minimize impacts to visitors</a:t>
            </a:r>
            <a:endParaRPr/>
          </a:p>
          <a:p>
            <a:pPr indent="-189230" lvl="0" marL="342900" rtl="0" algn="l">
              <a:lnSpc>
                <a:spcPct val="100000"/>
              </a:lnSpc>
              <a:spcBef>
                <a:spcPts val="1040"/>
              </a:spcBef>
              <a:spcAft>
                <a:spcPts val="0"/>
              </a:spcAft>
              <a:buSzPts val="2420"/>
              <a:buNone/>
            </a:pPr>
            <a:r>
              <a:t/>
            </a:r>
            <a:endParaRPr b="1" sz="2200">
              <a:solidFill>
                <a:schemeClr val="lt2"/>
              </a:solidFill>
              <a:latin typeface="Arial Rounded"/>
              <a:ea typeface="Arial Rounded"/>
              <a:cs typeface="Arial Rounded"/>
              <a:sym typeface="Arial Rounded"/>
            </a:endParaRPr>
          </a:p>
        </p:txBody>
      </p:sp>
      <p:pic>
        <p:nvPicPr>
          <p:cNvPr id="478" name="Google Shape;478;p20"/>
          <p:cNvPicPr preferRelativeResize="0"/>
          <p:nvPr/>
        </p:nvPicPr>
        <p:blipFill rotWithShape="1">
          <a:blip r:embed="rId3">
            <a:alphaModFix/>
          </a:blip>
          <a:srcRect b="0" l="0" r="0" t="0"/>
          <a:stretch/>
        </p:blipFill>
        <p:spPr>
          <a:xfrm>
            <a:off x="6934200" y="3429000"/>
            <a:ext cx="3276600" cy="2747962"/>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
          <p:cNvPicPr preferRelativeResize="0"/>
          <p:nvPr/>
        </p:nvPicPr>
        <p:blipFill rotWithShape="1">
          <a:blip r:embed="rId3">
            <a:alphaModFix/>
          </a:blip>
          <a:srcRect b="0" l="0" r="0" t="0"/>
          <a:stretch/>
        </p:blipFill>
        <p:spPr>
          <a:xfrm>
            <a:off x="254000" y="254000"/>
            <a:ext cx="11684000" cy="635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483" name="Shape 483"/>
        <p:cNvGrpSpPr/>
        <p:nvPr/>
      </p:nvGrpSpPr>
      <p:grpSpPr>
        <a:xfrm>
          <a:off x="0" y="0"/>
          <a:ext cx="0" cy="0"/>
          <a:chOff x="0" y="0"/>
          <a:chExt cx="0" cy="0"/>
        </a:xfrm>
      </p:grpSpPr>
      <p:pic>
        <p:nvPicPr>
          <p:cNvPr descr="A picture containing grass, tree, outdoor, sky&#10;&#10;Description automatically generated" id="484" name="Google Shape;484;p21"/>
          <p:cNvPicPr preferRelativeResize="0"/>
          <p:nvPr/>
        </p:nvPicPr>
        <p:blipFill rotWithShape="1">
          <a:blip r:embed="rId3">
            <a:alphaModFix/>
          </a:blip>
          <a:srcRect b="0" l="0" r="0" t="0"/>
          <a:stretch/>
        </p:blipFill>
        <p:spPr>
          <a:xfrm>
            <a:off x="1524000" y="3505200"/>
            <a:ext cx="4470400" cy="3352800"/>
          </a:xfrm>
          <a:prstGeom prst="rect">
            <a:avLst/>
          </a:prstGeom>
          <a:noFill/>
          <a:ln>
            <a:noFill/>
          </a:ln>
        </p:spPr>
      </p:pic>
      <p:sp>
        <p:nvSpPr>
          <p:cNvPr id="485" name="Google Shape;485;p21"/>
          <p:cNvSpPr txBox="1"/>
          <p:nvPr/>
        </p:nvSpPr>
        <p:spPr>
          <a:xfrm>
            <a:off x="1981200" y="304800"/>
            <a:ext cx="3733800" cy="990600"/>
          </a:xfrm>
          <a:prstGeom prst="rect">
            <a:avLst/>
          </a:prstGeom>
          <a:noFill/>
          <a:ln>
            <a:noFill/>
          </a:ln>
        </p:spPr>
        <p:txBody>
          <a:bodyPr anchorCtr="0" anchor="ctr" bIns="45300" lIns="90600" spcFirstLastPara="1" rIns="90600" wrap="square" tIns="45300">
            <a:noAutofit/>
          </a:bodyPr>
          <a:lstStyle/>
          <a:p>
            <a:pPr indent="0" lvl="0" marL="0" marR="0" rtl="0" algn="ctr">
              <a:lnSpc>
                <a:spcPct val="100000"/>
              </a:lnSpc>
              <a:spcBef>
                <a:spcPts val="0"/>
              </a:spcBef>
              <a:spcAft>
                <a:spcPts val="0"/>
              </a:spcAft>
              <a:buNone/>
            </a:pPr>
            <a:r>
              <a:rPr b="1" i="0" lang="en-US" sz="3500" u="none" cap="none" strike="noStrike">
                <a:solidFill>
                  <a:srgbClr val="FF0033"/>
                </a:solidFill>
                <a:latin typeface="Bookman Old Style"/>
                <a:ea typeface="Bookman Old Style"/>
                <a:cs typeface="Bookman Old Style"/>
                <a:sym typeface="Bookman Old Style"/>
              </a:rPr>
              <a:t>Facility Sustainability</a:t>
            </a:r>
            <a:endParaRPr b="0" i="0" sz="1400" u="none" cap="none" strike="noStrike">
              <a:solidFill>
                <a:srgbClr val="000000"/>
              </a:solidFill>
              <a:latin typeface="Arial"/>
              <a:ea typeface="Arial"/>
              <a:cs typeface="Arial"/>
              <a:sym typeface="Arial"/>
            </a:endParaRPr>
          </a:p>
        </p:txBody>
      </p:sp>
      <p:pic>
        <p:nvPicPr>
          <p:cNvPr id="486" name="Google Shape;486;p21"/>
          <p:cNvPicPr preferRelativeResize="0"/>
          <p:nvPr/>
        </p:nvPicPr>
        <p:blipFill rotWithShape="1">
          <a:blip r:embed="rId4">
            <a:alphaModFix/>
          </a:blip>
          <a:srcRect b="0" l="0" r="0" t="0"/>
          <a:stretch/>
        </p:blipFill>
        <p:spPr>
          <a:xfrm>
            <a:off x="6196013" y="3505200"/>
            <a:ext cx="4471987" cy="3352800"/>
          </a:xfrm>
          <a:prstGeom prst="rect">
            <a:avLst/>
          </a:prstGeom>
          <a:noFill/>
          <a:ln>
            <a:noFill/>
          </a:ln>
        </p:spPr>
      </p:pic>
      <p:pic>
        <p:nvPicPr>
          <p:cNvPr id="487" name="Google Shape;487;p21"/>
          <p:cNvPicPr preferRelativeResize="0"/>
          <p:nvPr/>
        </p:nvPicPr>
        <p:blipFill rotWithShape="1">
          <a:blip r:embed="rId5">
            <a:alphaModFix/>
          </a:blip>
          <a:srcRect b="0" l="0" r="0" t="0"/>
          <a:stretch/>
        </p:blipFill>
        <p:spPr>
          <a:xfrm>
            <a:off x="6196012" y="1"/>
            <a:ext cx="4481512" cy="3362325"/>
          </a:xfrm>
          <a:prstGeom prst="rect">
            <a:avLst/>
          </a:prstGeom>
          <a:noFill/>
          <a:ln>
            <a:noFill/>
          </a:ln>
        </p:spPr>
      </p:pic>
      <p:sp>
        <p:nvSpPr>
          <p:cNvPr id="488" name="Google Shape;488;p21"/>
          <p:cNvSpPr txBox="1"/>
          <p:nvPr/>
        </p:nvSpPr>
        <p:spPr>
          <a:xfrm>
            <a:off x="6762750" y="2981325"/>
            <a:ext cx="3829050" cy="354012"/>
          </a:xfrm>
          <a:prstGeom prst="rect">
            <a:avLst/>
          </a:prstGeom>
          <a:noFill/>
          <a:ln>
            <a:noFill/>
          </a:ln>
        </p:spPr>
        <p:txBody>
          <a:bodyPr anchorCtr="0" anchor="t" bIns="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FF0000"/>
                </a:solidFill>
                <a:latin typeface="Arial Rounded"/>
                <a:ea typeface="Arial Rounded"/>
                <a:cs typeface="Arial Rounded"/>
                <a:sym typeface="Arial Rounded"/>
              </a:rPr>
              <a:t>Consider participant safety…</a:t>
            </a:r>
            <a:endParaRPr b="0" i="0" sz="1400" u="none" cap="none" strike="noStrike">
              <a:solidFill>
                <a:srgbClr val="000000"/>
              </a:solidFill>
              <a:latin typeface="Arial"/>
              <a:ea typeface="Arial"/>
              <a:cs typeface="Arial"/>
              <a:sym typeface="Arial"/>
            </a:endParaRPr>
          </a:p>
        </p:txBody>
      </p:sp>
      <p:sp>
        <p:nvSpPr>
          <p:cNvPr id="489" name="Google Shape;489;p21"/>
          <p:cNvSpPr txBox="1"/>
          <p:nvPr/>
        </p:nvSpPr>
        <p:spPr>
          <a:xfrm>
            <a:off x="2141538" y="2133600"/>
            <a:ext cx="3235325" cy="969476"/>
          </a:xfrm>
          <a:prstGeom prst="rect">
            <a:avLst/>
          </a:prstGeom>
          <a:noFill/>
          <a:ln>
            <a:noFill/>
          </a:ln>
        </p:spPr>
        <p:txBody>
          <a:bodyPr anchorCtr="0" anchor="t" bIns="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Are the surfaces sufficiently durable?</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494" name="Shape 494"/>
        <p:cNvGrpSpPr/>
        <p:nvPr/>
      </p:nvGrpSpPr>
      <p:grpSpPr>
        <a:xfrm>
          <a:off x="0" y="0"/>
          <a:ext cx="0" cy="0"/>
          <a:chOff x="0" y="0"/>
          <a:chExt cx="0" cy="0"/>
        </a:xfrm>
      </p:grpSpPr>
      <p:pic>
        <p:nvPicPr>
          <p:cNvPr descr="A close up of a hillside&#10;&#10;Description automatically generated" id="495" name="Google Shape;495;p22"/>
          <p:cNvPicPr preferRelativeResize="0"/>
          <p:nvPr/>
        </p:nvPicPr>
        <p:blipFill rotWithShape="1">
          <a:blip r:embed="rId3">
            <a:alphaModFix/>
          </a:blip>
          <a:srcRect b="0" l="0" r="0" t="-1"/>
          <a:stretch/>
        </p:blipFill>
        <p:spPr>
          <a:xfrm>
            <a:off x="1519239" y="2667000"/>
            <a:ext cx="4052887" cy="4191000"/>
          </a:xfrm>
          <a:prstGeom prst="rect">
            <a:avLst/>
          </a:prstGeom>
          <a:noFill/>
          <a:ln>
            <a:noFill/>
          </a:ln>
        </p:spPr>
      </p:pic>
      <p:sp>
        <p:nvSpPr>
          <p:cNvPr id="496" name="Google Shape;496;p22"/>
          <p:cNvSpPr txBox="1"/>
          <p:nvPr/>
        </p:nvSpPr>
        <p:spPr>
          <a:xfrm>
            <a:off x="2895600" y="2133601"/>
            <a:ext cx="1295400" cy="522287"/>
          </a:xfrm>
          <a:prstGeom prst="rect">
            <a:avLst/>
          </a:prstGeom>
          <a:noFill/>
          <a:ln>
            <a:noFill/>
          </a:ln>
        </p:spPr>
        <p:txBody>
          <a:bodyPr anchorCtr="0" anchor="t" bIns="45000" lIns="89975" spcFirstLastPara="1" rIns="89975" wrap="square" tIns="450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Rounded"/>
                <a:ea typeface="Arial Rounded"/>
                <a:cs typeface="Arial Rounded"/>
                <a:sym typeface="Arial Rounded"/>
              </a:rPr>
              <a:t>Good   </a:t>
            </a:r>
            <a:endParaRPr b="0" i="0" sz="1400" u="none" cap="none" strike="noStrike">
              <a:solidFill>
                <a:srgbClr val="000000"/>
              </a:solidFill>
              <a:latin typeface="Arial"/>
              <a:ea typeface="Arial"/>
              <a:cs typeface="Arial"/>
              <a:sym typeface="Arial"/>
            </a:endParaRPr>
          </a:p>
        </p:txBody>
      </p:sp>
      <p:sp>
        <p:nvSpPr>
          <p:cNvPr id="497" name="Google Shape;497;p22"/>
          <p:cNvSpPr txBox="1"/>
          <p:nvPr/>
        </p:nvSpPr>
        <p:spPr>
          <a:xfrm>
            <a:off x="1676400" y="381000"/>
            <a:ext cx="3733800" cy="990600"/>
          </a:xfrm>
          <a:prstGeom prst="rect">
            <a:avLst/>
          </a:prstGeom>
          <a:noFill/>
          <a:ln>
            <a:noFill/>
          </a:ln>
        </p:spPr>
        <p:txBody>
          <a:bodyPr anchorCtr="0" anchor="ctr" bIns="45300" lIns="90600" spcFirstLastPara="1" rIns="90600" wrap="square" tIns="45300">
            <a:noAutofit/>
          </a:bodyPr>
          <a:lstStyle/>
          <a:p>
            <a:pPr indent="0" lvl="0" marL="0" marR="0" rtl="0" algn="ctr">
              <a:lnSpc>
                <a:spcPct val="100000"/>
              </a:lnSpc>
              <a:spcBef>
                <a:spcPts val="0"/>
              </a:spcBef>
              <a:spcAft>
                <a:spcPts val="0"/>
              </a:spcAft>
              <a:buNone/>
            </a:pPr>
            <a:r>
              <a:rPr b="1" i="0" lang="en-US" sz="3500" u="none" cap="none" strike="noStrike">
                <a:solidFill>
                  <a:srgbClr val="FF0033"/>
                </a:solidFill>
                <a:latin typeface="Bookman Old Style"/>
                <a:ea typeface="Bookman Old Style"/>
                <a:cs typeface="Bookman Old Style"/>
                <a:sym typeface="Bookman Old Style"/>
              </a:rPr>
              <a:t>Facility Sustainability</a:t>
            </a:r>
            <a:endParaRPr b="0" i="0" sz="1400" u="none" cap="none" strike="noStrike">
              <a:solidFill>
                <a:srgbClr val="000000"/>
              </a:solidFill>
              <a:latin typeface="Arial"/>
              <a:ea typeface="Arial"/>
              <a:cs typeface="Arial"/>
              <a:sym typeface="Arial"/>
            </a:endParaRPr>
          </a:p>
        </p:txBody>
      </p:sp>
      <p:pic>
        <p:nvPicPr>
          <p:cNvPr id="498" name="Google Shape;498;p22"/>
          <p:cNvPicPr preferRelativeResize="0"/>
          <p:nvPr/>
        </p:nvPicPr>
        <p:blipFill rotWithShape="1">
          <a:blip r:embed="rId4">
            <a:alphaModFix/>
          </a:blip>
          <a:srcRect b="0" l="0" r="0" t="0"/>
          <a:stretch/>
        </p:blipFill>
        <p:spPr>
          <a:xfrm>
            <a:off x="5794376" y="3962400"/>
            <a:ext cx="4873625" cy="2895600"/>
          </a:xfrm>
          <a:prstGeom prst="rect">
            <a:avLst/>
          </a:prstGeom>
          <a:noFill/>
          <a:ln>
            <a:noFill/>
          </a:ln>
        </p:spPr>
      </p:pic>
      <p:sp>
        <p:nvSpPr>
          <p:cNvPr id="499" name="Google Shape;499;p22"/>
          <p:cNvSpPr txBox="1"/>
          <p:nvPr/>
        </p:nvSpPr>
        <p:spPr>
          <a:xfrm>
            <a:off x="7591425" y="3352801"/>
            <a:ext cx="1295400" cy="522287"/>
          </a:xfrm>
          <a:prstGeom prst="rect">
            <a:avLst/>
          </a:prstGeom>
          <a:noFill/>
          <a:ln>
            <a:noFill/>
          </a:ln>
        </p:spPr>
        <p:txBody>
          <a:bodyPr anchorCtr="0" anchor="t" bIns="45000" lIns="89975" spcFirstLastPara="1" rIns="89975" wrap="square" tIns="450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Rounded"/>
                <a:ea typeface="Arial Rounded"/>
                <a:cs typeface="Arial Rounded"/>
                <a:sym typeface="Arial Rounded"/>
              </a:rPr>
              <a:t>Bad</a:t>
            </a:r>
            <a:endParaRPr b="0" i="0" sz="1400" u="none" cap="none" strike="noStrike">
              <a:solidFill>
                <a:srgbClr val="000000"/>
              </a:solidFill>
              <a:latin typeface="Arial"/>
              <a:ea typeface="Arial"/>
              <a:cs typeface="Arial"/>
              <a:sym typeface="Arial"/>
            </a:endParaRPr>
          </a:p>
        </p:txBody>
      </p:sp>
      <p:pic>
        <p:nvPicPr>
          <p:cNvPr id="500" name="Google Shape;500;p22"/>
          <p:cNvPicPr preferRelativeResize="0"/>
          <p:nvPr/>
        </p:nvPicPr>
        <p:blipFill rotWithShape="1">
          <a:blip r:embed="rId5">
            <a:alphaModFix/>
          </a:blip>
          <a:srcRect b="0" l="0" r="0" t="0"/>
          <a:stretch/>
        </p:blipFill>
        <p:spPr>
          <a:xfrm>
            <a:off x="5811837" y="0"/>
            <a:ext cx="4856162" cy="3294062"/>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500"/>
                                        <p:tgtEl>
                                          <p:spTgt spid="4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505" name="Shape 505"/>
        <p:cNvGrpSpPr/>
        <p:nvPr/>
      </p:nvGrpSpPr>
      <p:grpSpPr>
        <a:xfrm>
          <a:off x="0" y="0"/>
          <a:ext cx="0" cy="0"/>
          <a:chOff x="0" y="0"/>
          <a:chExt cx="0" cy="0"/>
        </a:xfrm>
      </p:grpSpPr>
      <p:pic>
        <p:nvPicPr>
          <p:cNvPr descr="A group of cars on a road&#10;&#10;Description automatically generated with medium confidence" id="506" name="Google Shape;506;p23"/>
          <p:cNvPicPr preferRelativeResize="0"/>
          <p:nvPr/>
        </p:nvPicPr>
        <p:blipFill rotWithShape="1">
          <a:blip r:embed="rId3">
            <a:alphaModFix/>
          </a:blip>
          <a:srcRect b="0" l="0" r="0" t="0"/>
          <a:stretch/>
        </p:blipFill>
        <p:spPr>
          <a:xfrm>
            <a:off x="1550987" y="3665537"/>
            <a:ext cx="4164012" cy="3192462"/>
          </a:xfrm>
          <a:prstGeom prst="rect">
            <a:avLst/>
          </a:prstGeom>
          <a:noFill/>
          <a:ln>
            <a:noFill/>
          </a:ln>
        </p:spPr>
      </p:pic>
      <p:pic>
        <p:nvPicPr>
          <p:cNvPr descr="A group of cars parked in a parking lot&#10;&#10;Description automatically generated with medium confidence" id="507" name="Google Shape;507;p23"/>
          <p:cNvPicPr preferRelativeResize="0"/>
          <p:nvPr/>
        </p:nvPicPr>
        <p:blipFill rotWithShape="1">
          <a:blip r:embed="rId4">
            <a:alphaModFix/>
          </a:blip>
          <a:srcRect b="0" l="0" r="0" t="0"/>
          <a:stretch/>
        </p:blipFill>
        <p:spPr>
          <a:xfrm>
            <a:off x="5905501" y="381000"/>
            <a:ext cx="4757737" cy="3103562"/>
          </a:xfrm>
          <a:prstGeom prst="rect">
            <a:avLst/>
          </a:prstGeom>
          <a:noFill/>
          <a:ln>
            <a:noFill/>
          </a:ln>
        </p:spPr>
      </p:pic>
      <p:pic>
        <p:nvPicPr>
          <p:cNvPr descr="A picture containing outdoor, grass, tree, sky&#10;&#10;Description automatically generated" id="508" name="Google Shape;508;p23"/>
          <p:cNvPicPr preferRelativeResize="0"/>
          <p:nvPr/>
        </p:nvPicPr>
        <p:blipFill rotWithShape="1">
          <a:blip r:embed="rId5">
            <a:alphaModFix/>
          </a:blip>
          <a:srcRect b="0" l="0" r="0" t="0"/>
          <a:stretch/>
        </p:blipFill>
        <p:spPr>
          <a:xfrm>
            <a:off x="5910263" y="3665537"/>
            <a:ext cx="4757737" cy="3192462"/>
          </a:xfrm>
          <a:prstGeom prst="rect">
            <a:avLst/>
          </a:prstGeom>
          <a:noFill/>
          <a:ln>
            <a:noFill/>
          </a:ln>
        </p:spPr>
      </p:pic>
      <p:sp>
        <p:nvSpPr>
          <p:cNvPr id="509" name="Google Shape;509;p23"/>
          <p:cNvSpPr txBox="1"/>
          <p:nvPr/>
        </p:nvSpPr>
        <p:spPr>
          <a:xfrm>
            <a:off x="1828800" y="304800"/>
            <a:ext cx="3733800" cy="990600"/>
          </a:xfrm>
          <a:prstGeom prst="rect">
            <a:avLst/>
          </a:prstGeom>
          <a:noFill/>
          <a:ln>
            <a:noFill/>
          </a:ln>
        </p:spPr>
        <p:txBody>
          <a:bodyPr anchorCtr="0" anchor="ctr" bIns="45300" lIns="90600" spcFirstLastPara="1" rIns="90600" wrap="square" tIns="45300">
            <a:noAutofit/>
          </a:bodyPr>
          <a:lstStyle/>
          <a:p>
            <a:pPr indent="0" lvl="0" marL="0" marR="0" rtl="0" algn="ctr">
              <a:lnSpc>
                <a:spcPct val="100000"/>
              </a:lnSpc>
              <a:spcBef>
                <a:spcPts val="0"/>
              </a:spcBef>
              <a:spcAft>
                <a:spcPts val="0"/>
              </a:spcAft>
              <a:buNone/>
            </a:pPr>
            <a:r>
              <a:rPr b="1" i="0" lang="en-US" sz="3500" u="none" cap="none" strike="noStrike">
                <a:solidFill>
                  <a:srgbClr val="FF0033"/>
                </a:solidFill>
                <a:latin typeface="Bookman Old Style"/>
                <a:ea typeface="Bookman Old Style"/>
                <a:cs typeface="Bookman Old Style"/>
                <a:sym typeface="Bookman Old Style"/>
              </a:rPr>
              <a:t>Facility Sustainability</a:t>
            </a:r>
            <a:endParaRPr b="0" i="0" sz="1400" u="none" cap="none" strike="noStrike">
              <a:solidFill>
                <a:srgbClr val="000000"/>
              </a:solidFill>
              <a:latin typeface="Arial"/>
              <a:ea typeface="Arial"/>
              <a:cs typeface="Arial"/>
              <a:sym typeface="Arial"/>
            </a:endParaRPr>
          </a:p>
        </p:txBody>
      </p:sp>
      <p:sp>
        <p:nvSpPr>
          <p:cNvPr id="510" name="Google Shape;510;p23"/>
          <p:cNvSpPr txBox="1"/>
          <p:nvPr/>
        </p:nvSpPr>
        <p:spPr>
          <a:xfrm>
            <a:off x="2141537" y="2133600"/>
            <a:ext cx="3116262" cy="969476"/>
          </a:xfrm>
          <a:prstGeom prst="rect">
            <a:avLst/>
          </a:prstGeom>
          <a:noFill/>
          <a:ln>
            <a:noFill/>
          </a:ln>
        </p:spPr>
        <p:txBody>
          <a:bodyPr anchorCtr="0" anchor="t" bIns="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What happens if there is substantial rain?</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515" name="Shape 515"/>
        <p:cNvGrpSpPr/>
        <p:nvPr/>
      </p:nvGrpSpPr>
      <p:grpSpPr>
        <a:xfrm>
          <a:off x="0" y="0"/>
          <a:ext cx="0" cy="0"/>
          <a:chOff x="0" y="0"/>
          <a:chExt cx="0" cy="0"/>
        </a:xfrm>
      </p:grpSpPr>
      <p:sp>
        <p:nvSpPr>
          <p:cNvPr id="516" name="Google Shape;516;p24"/>
          <p:cNvSpPr txBox="1"/>
          <p:nvPr>
            <p:ph type="title"/>
          </p:nvPr>
        </p:nvSpPr>
        <p:spPr>
          <a:xfrm>
            <a:off x="1612900" y="109537"/>
            <a:ext cx="8978900" cy="774700"/>
          </a:xfrm>
          <a:prstGeom prst="rect">
            <a:avLst/>
          </a:prstGeom>
          <a:noFill/>
          <a:ln>
            <a:noFill/>
          </a:ln>
        </p:spPr>
        <p:txBody>
          <a:bodyPr anchorCtr="0" anchor="ctr" bIns="46025" lIns="92075" spcFirstLastPara="1" rIns="92075" wrap="square" tIns="46025">
            <a:noAutofit/>
          </a:bodyPr>
          <a:lstStyle/>
          <a:p>
            <a:pPr indent="0" lvl="0" marL="0" rtl="0" algn="ctr">
              <a:lnSpc>
                <a:spcPct val="100000"/>
              </a:lnSpc>
              <a:spcBef>
                <a:spcPts val="0"/>
              </a:spcBef>
              <a:spcAft>
                <a:spcPts val="0"/>
              </a:spcAft>
              <a:buClr>
                <a:srgbClr val="FF0033"/>
              </a:buClr>
              <a:buSzPts val="3600"/>
              <a:buNone/>
            </a:pPr>
            <a:r>
              <a:rPr lang="en-US" sz="3600">
                <a:solidFill>
                  <a:srgbClr val="FF0033"/>
                </a:solidFill>
              </a:rPr>
              <a:t>Can a Dispersal Strategy Work?</a:t>
            </a:r>
            <a:endParaRPr/>
          </a:p>
        </p:txBody>
      </p:sp>
      <p:pic>
        <p:nvPicPr>
          <p:cNvPr id="517" name="Google Shape;517;p24"/>
          <p:cNvPicPr preferRelativeResize="0"/>
          <p:nvPr/>
        </p:nvPicPr>
        <p:blipFill rotWithShape="1">
          <a:blip r:embed="rId3">
            <a:alphaModFix/>
          </a:blip>
          <a:srcRect b="0" l="0" r="0" t="0"/>
          <a:stretch/>
        </p:blipFill>
        <p:spPr>
          <a:xfrm>
            <a:off x="2514600" y="1012826"/>
            <a:ext cx="7162800" cy="5845175"/>
          </a:xfrm>
          <a:prstGeom prst="rect">
            <a:avLst/>
          </a:prstGeom>
          <a:noFill/>
          <a:ln>
            <a:noFill/>
          </a:ln>
        </p:spPr>
      </p:pic>
      <p:sp>
        <p:nvSpPr>
          <p:cNvPr id="518" name="Google Shape;518;p24"/>
          <p:cNvSpPr txBox="1"/>
          <p:nvPr/>
        </p:nvSpPr>
        <p:spPr>
          <a:xfrm>
            <a:off x="6124576" y="6356351"/>
            <a:ext cx="2403475" cy="477837"/>
          </a:xfrm>
          <a:prstGeom prst="rect">
            <a:avLst/>
          </a:prstGeom>
          <a:noFill/>
          <a:ln>
            <a:noFill/>
          </a:ln>
        </p:spPr>
        <p:txBody>
          <a:bodyPr anchorCtr="0" anchor="t" bIns="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FF0000"/>
                </a:solidFill>
                <a:latin typeface="Arial Rounded"/>
                <a:ea typeface="Arial Rounded"/>
                <a:cs typeface="Arial Rounded"/>
                <a:sym typeface="Arial Rounded"/>
              </a:rPr>
              <a:t>Orienteering</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523" name="Shape 523"/>
        <p:cNvGrpSpPr/>
        <p:nvPr/>
      </p:nvGrpSpPr>
      <p:grpSpPr>
        <a:xfrm>
          <a:off x="0" y="0"/>
          <a:ext cx="0" cy="0"/>
          <a:chOff x="0" y="0"/>
          <a:chExt cx="0" cy="0"/>
        </a:xfrm>
      </p:grpSpPr>
      <p:pic>
        <p:nvPicPr>
          <p:cNvPr descr="A picture containing ground, outdoor&#10;&#10;Description automatically generated" id="524" name="Google Shape;524;p25"/>
          <p:cNvPicPr preferRelativeResize="0"/>
          <p:nvPr/>
        </p:nvPicPr>
        <p:blipFill rotWithShape="1">
          <a:blip r:embed="rId3">
            <a:alphaModFix/>
          </a:blip>
          <a:srcRect b="0" l="0" r="0" t="0"/>
          <a:stretch/>
        </p:blipFill>
        <p:spPr>
          <a:xfrm>
            <a:off x="6083300" y="3657600"/>
            <a:ext cx="4565650" cy="3200400"/>
          </a:xfrm>
          <a:prstGeom prst="rect">
            <a:avLst/>
          </a:prstGeom>
          <a:noFill/>
          <a:ln>
            <a:noFill/>
          </a:ln>
        </p:spPr>
      </p:pic>
      <p:pic>
        <p:nvPicPr>
          <p:cNvPr descr="A picture containing ground, outdoor, outdoor object&#10;&#10;Description automatically generated" id="525" name="Google Shape;525;p25"/>
          <p:cNvPicPr preferRelativeResize="0"/>
          <p:nvPr/>
        </p:nvPicPr>
        <p:blipFill rotWithShape="1">
          <a:blip r:embed="rId4">
            <a:alphaModFix/>
          </a:blip>
          <a:srcRect b="0" l="0" r="0" t="0"/>
          <a:stretch/>
        </p:blipFill>
        <p:spPr>
          <a:xfrm>
            <a:off x="1524000" y="3657601"/>
            <a:ext cx="4303712" cy="3227387"/>
          </a:xfrm>
          <a:prstGeom prst="rect">
            <a:avLst/>
          </a:prstGeom>
          <a:noFill/>
          <a:ln>
            <a:noFill/>
          </a:ln>
        </p:spPr>
      </p:pic>
      <p:sp>
        <p:nvSpPr>
          <p:cNvPr id="526" name="Google Shape;526;p25"/>
          <p:cNvSpPr txBox="1"/>
          <p:nvPr/>
        </p:nvSpPr>
        <p:spPr>
          <a:xfrm>
            <a:off x="2951162" y="2906713"/>
            <a:ext cx="1447800" cy="522287"/>
          </a:xfrm>
          <a:prstGeom prst="rect">
            <a:avLst/>
          </a:prstGeom>
          <a:noFill/>
          <a:ln>
            <a:noFill/>
          </a:ln>
        </p:spPr>
        <p:txBody>
          <a:bodyPr anchorCtr="0" anchor="t" bIns="45000" lIns="89975" spcFirstLastPara="1" rIns="89975" wrap="square" tIns="450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Rounded"/>
                <a:ea typeface="Arial Rounded"/>
                <a:cs typeface="Arial Rounded"/>
                <a:sym typeface="Arial Rounded"/>
              </a:rPr>
              <a:t>Before   </a:t>
            </a:r>
            <a:endParaRPr b="0" i="0" sz="1400" u="none" cap="none" strike="noStrike">
              <a:solidFill>
                <a:srgbClr val="000000"/>
              </a:solidFill>
              <a:latin typeface="Arial"/>
              <a:ea typeface="Arial"/>
              <a:cs typeface="Arial"/>
              <a:sym typeface="Arial"/>
            </a:endParaRPr>
          </a:p>
        </p:txBody>
      </p:sp>
      <p:sp>
        <p:nvSpPr>
          <p:cNvPr id="527" name="Google Shape;527;p25"/>
          <p:cNvSpPr txBox="1"/>
          <p:nvPr/>
        </p:nvSpPr>
        <p:spPr>
          <a:xfrm>
            <a:off x="7543800" y="2906713"/>
            <a:ext cx="1295400" cy="522287"/>
          </a:xfrm>
          <a:prstGeom prst="rect">
            <a:avLst/>
          </a:prstGeom>
          <a:noFill/>
          <a:ln>
            <a:noFill/>
          </a:ln>
        </p:spPr>
        <p:txBody>
          <a:bodyPr anchorCtr="0" anchor="t" bIns="45000" lIns="89975" spcFirstLastPara="1" rIns="89975" wrap="square" tIns="450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Rounded"/>
                <a:ea typeface="Arial Rounded"/>
                <a:cs typeface="Arial Rounded"/>
                <a:sym typeface="Arial Rounded"/>
              </a:rPr>
              <a:t>After</a:t>
            </a:r>
            <a:endParaRPr b="0" i="0" sz="1400" u="none" cap="none" strike="noStrike">
              <a:solidFill>
                <a:srgbClr val="000000"/>
              </a:solidFill>
              <a:latin typeface="Arial"/>
              <a:ea typeface="Arial"/>
              <a:cs typeface="Arial"/>
              <a:sym typeface="Arial"/>
            </a:endParaRPr>
          </a:p>
        </p:txBody>
      </p:sp>
      <p:sp>
        <p:nvSpPr>
          <p:cNvPr id="528" name="Google Shape;528;p25"/>
          <p:cNvSpPr txBox="1"/>
          <p:nvPr>
            <p:ph type="title"/>
          </p:nvPr>
        </p:nvSpPr>
        <p:spPr>
          <a:xfrm>
            <a:off x="1612900" y="109537"/>
            <a:ext cx="8978900" cy="774700"/>
          </a:xfrm>
          <a:prstGeom prst="rect">
            <a:avLst/>
          </a:prstGeom>
          <a:noFill/>
          <a:ln>
            <a:noFill/>
          </a:ln>
        </p:spPr>
        <p:txBody>
          <a:bodyPr anchorCtr="0" anchor="ctr" bIns="46025" lIns="92075" spcFirstLastPara="1" rIns="92075" wrap="square" tIns="46025">
            <a:noAutofit/>
          </a:bodyPr>
          <a:lstStyle/>
          <a:p>
            <a:pPr indent="0" lvl="0" marL="0" rtl="0" algn="ctr">
              <a:lnSpc>
                <a:spcPct val="100000"/>
              </a:lnSpc>
              <a:spcBef>
                <a:spcPts val="0"/>
              </a:spcBef>
              <a:spcAft>
                <a:spcPts val="0"/>
              </a:spcAft>
              <a:buClr>
                <a:srgbClr val="FF0033"/>
              </a:buClr>
              <a:buSzPts val="3600"/>
              <a:buNone/>
            </a:pPr>
            <a:r>
              <a:rPr lang="en-US" sz="3600">
                <a:solidFill>
                  <a:srgbClr val="FF0033"/>
                </a:solidFill>
              </a:rPr>
              <a:t>Can a Dispersal Strategy Work?</a:t>
            </a:r>
            <a:endParaRPr/>
          </a:p>
        </p:txBody>
      </p:sp>
      <p:sp>
        <p:nvSpPr>
          <p:cNvPr id="529" name="Google Shape;529;p25"/>
          <p:cNvSpPr txBox="1"/>
          <p:nvPr/>
        </p:nvSpPr>
        <p:spPr>
          <a:xfrm>
            <a:off x="2057400" y="1565275"/>
            <a:ext cx="7764462" cy="969476"/>
          </a:xfrm>
          <a:prstGeom prst="rect">
            <a:avLst/>
          </a:prstGeom>
          <a:noFill/>
          <a:ln>
            <a:noFill/>
          </a:ln>
        </p:spPr>
        <p:txBody>
          <a:bodyPr anchorCtr="0" anchor="t" bIns="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Event held in the fall after plants had died back but leave litter was significantly pulverized and lost, exposing soil.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500"/>
                                        <p:tgtEl>
                                          <p:spTgt spid="52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500"/>
                                        <p:tgtEl>
                                          <p:spTgt spid="5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2"/>
        </a:solidFill>
      </p:bgPr>
    </p:bg>
    <p:spTree>
      <p:nvGrpSpPr>
        <p:cNvPr id="534" name="Shape 534"/>
        <p:cNvGrpSpPr/>
        <p:nvPr/>
      </p:nvGrpSpPr>
      <p:grpSpPr>
        <a:xfrm>
          <a:off x="0" y="0"/>
          <a:ext cx="0" cy="0"/>
          <a:chOff x="0" y="0"/>
          <a:chExt cx="0" cy="0"/>
        </a:xfrm>
      </p:grpSpPr>
      <p:pic>
        <p:nvPicPr>
          <p:cNvPr descr="A picture containing outdoor, road, mountain, parked&#10;&#10;Description automatically generated" id="535" name="Google Shape;535;p26"/>
          <p:cNvPicPr preferRelativeResize="0"/>
          <p:nvPr/>
        </p:nvPicPr>
        <p:blipFill rotWithShape="1">
          <a:blip r:embed="rId3">
            <a:alphaModFix/>
          </a:blip>
          <a:srcRect b="0" l="0" r="0" t="0"/>
          <a:stretch/>
        </p:blipFill>
        <p:spPr>
          <a:xfrm>
            <a:off x="1524001" y="3922713"/>
            <a:ext cx="4522787" cy="2935287"/>
          </a:xfrm>
          <a:prstGeom prst="rect">
            <a:avLst/>
          </a:prstGeom>
          <a:noFill/>
          <a:ln>
            <a:noFill/>
          </a:ln>
        </p:spPr>
      </p:pic>
      <p:pic>
        <p:nvPicPr>
          <p:cNvPr descr="A picture containing tree, outdoor, road, person&#10;&#10;Description automatically generated" id="536" name="Google Shape;536;p26"/>
          <p:cNvPicPr preferRelativeResize="0"/>
          <p:nvPr/>
        </p:nvPicPr>
        <p:blipFill rotWithShape="1">
          <a:blip r:embed="rId4">
            <a:alphaModFix/>
          </a:blip>
          <a:srcRect b="0" l="0" r="0" t="0"/>
          <a:stretch/>
        </p:blipFill>
        <p:spPr>
          <a:xfrm>
            <a:off x="6145213" y="3922713"/>
            <a:ext cx="4522787" cy="2935287"/>
          </a:xfrm>
          <a:prstGeom prst="rect">
            <a:avLst/>
          </a:prstGeom>
          <a:noFill/>
          <a:ln>
            <a:noFill/>
          </a:ln>
        </p:spPr>
      </p:pic>
      <p:pic>
        <p:nvPicPr>
          <p:cNvPr descr="A group of cars parked in a grassy field&#10;&#10;Description automatically generated with medium confidence" id="537" name="Google Shape;537;p26"/>
          <p:cNvPicPr preferRelativeResize="0"/>
          <p:nvPr/>
        </p:nvPicPr>
        <p:blipFill rotWithShape="1">
          <a:blip r:embed="rId5">
            <a:alphaModFix/>
          </a:blip>
          <a:srcRect b="0" l="0" r="0" t="0"/>
          <a:stretch/>
        </p:blipFill>
        <p:spPr>
          <a:xfrm>
            <a:off x="1524000" y="952500"/>
            <a:ext cx="3810000" cy="2857500"/>
          </a:xfrm>
          <a:prstGeom prst="rect">
            <a:avLst/>
          </a:prstGeom>
          <a:noFill/>
          <a:ln>
            <a:noFill/>
          </a:ln>
        </p:spPr>
      </p:pic>
      <p:sp>
        <p:nvSpPr>
          <p:cNvPr id="538" name="Google Shape;538;p26"/>
          <p:cNvSpPr txBox="1"/>
          <p:nvPr/>
        </p:nvSpPr>
        <p:spPr>
          <a:xfrm>
            <a:off x="2008187" y="-76200"/>
            <a:ext cx="8077200" cy="990600"/>
          </a:xfrm>
          <a:prstGeom prst="rect">
            <a:avLst/>
          </a:prstGeom>
          <a:noFill/>
          <a:ln>
            <a:noFill/>
          </a:ln>
        </p:spPr>
        <p:txBody>
          <a:bodyPr anchorCtr="0" anchor="ctr" bIns="45300" lIns="90600" spcFirstLastPara="1" rIns="90600" wrap="square" tIns="45300">
            <a:noAutofit/>
          </a:bodyPr>
          <a:lstStyle/>
          <a:p>
            <a:pPr indent="0" lvl="0" marL="0" marR="0" rtl="0" algn="ctr">
              <a:lnSpc>
                <a:spcPct val="100000"/>
              </a:lnSpc>
              <a:spcBef>
                <a:spcPts val="0"/>
              </a:spcBef>
              <a:spcAft>
                <a:spcPts val="0"/>
              </a:spcAft>
              <a:buNone/>
            </a:pPr>
            <a:r>
              <a:rPr b="1" i="0" lang="en-US" sz="3500" u="none" cap="none" strike="noStrike">
                <a:solidFill>
                  <a:srgbClr val="FF0033"/>
                </a:solidFill>
                <a:latin typeface="Bookman Old Style"/>
                <a:ea typeface="Bookman Old Style"/>
                <a:cs typeface="Bookman Old Style"/>
                <a:sym typeface="Bookman Old Style"/>
              </a:rPr>
              <a:t>Management Ability/Capacity</a:t>
            </a:r>
            <a:endParaRPr b="0" i="0" sz="1400" u="none" cap="none" strike="noStrike">
              <a:solidFill>
                <a:srgbClr val="000000"/>
              </a:solidFill>
              <a:latin typeface="Arial"/>
              <a:ea typeface="Arial"/>
              <a:cs typeface="Arial"/>
              <a:sym typeface="Arial"/>
            </a:endParaRPr>
          </a:p>
        </p:txBody>
      </p:sp>
      <p:sp>
        <p:nvSpPr>
          <p:cNvPr id="539" name="Google Shape;539;p26"/>
          <p:cNvSpPr txBox="1"/>
          <p:nvPr/>
        </p:nvSpPr>
        <p:spPr>
          <a:xfrm>
            <a:off x="6046787" y="1600200"/>
            <a:ext cx="4038600" cy="1338808"/>
          </a:xfrm>
          <a:prstGeom prst="rect">
            <a:avLst/>
          </a:prstGeom>
          <a:noFill/>
          <a:ln>
            <a:noFill/>
          </a:ln>
        </p:spPr>
        <p:txBody>
          <a:bodyPr anchorCtr="0" anchor="t" bIns="0" lIns="91425" spcFirstLastPara="1" rIns="91425" wrap="square" tIns="45700">
            <a:spAutoFit/>
          </a:bodyPr>
          <a:lstStyle/>
          <a:p>
            <a:pPr indent="0" lvl="0" marL="0" marR="0" rtl="0" algn="ctr">
              <a:lnSpc>
                <a:spcPct val="140000"/>
              </a:lnSpc>
              <a:spcBef>
                <a:spcPts val="0"/>
              </a:spcBef>
              <a:spcAft>
                <a:spcPts val="0"/>
              </a:spcAft>
              <a:buNone/>
            </a:pPr>
            <a:r>
              <a:rPr b="1" i="0" lang="en-US" sz="2000" u="none" cap="none" strike="noStrike">
                <a:solidFill>
                  <a:srgbClr val="99FFFF"/>
                </a:solidFill>
                <a:latin typeface="Arial Rounded"/>
                <a:ea typeface="Arial Rounded"/>
                <a:cs typeface="Arial Rounded"/>
                <a:sym typeface="Arial Rounded"/>
              </a:rPr>
              <a:t>Pre-event planning, event management capacity, post-event clean-up and restoration.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7"/>
          <p:cNvSpPr txBox="1"/>
          <p:nvPr>
            <p:ph type="title"/>
          </p:nvPr>
        </p:nvSpPr>
        <p:spPr>
          <a:xfrm>
            <a:off x="154388" y="206099"/>
            <a:ext cx="10515600" cy="1325563"/>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EFE"/>
              </a:buClr>
              <a:buSzPts val="4000"/>
              <a:buFont typeface="Century Gothic"/>
              <a:buNone/>
            </a:pPr>
            <a:r>
              <a:rPr lang="en-US"/>
              <a:t>Date Planner for a Successful Event</a:t>
            </a:r>
            <a:endParaRPr/>
          </a:p>
        </p:txBody>
      </p:sp>
      <p:graphicFrame>
        <p:nvGraphicFramePr>
          <p:cNvPr id="545" name="Google Shape;545;p27"/>
          <p:cNvGraphicFramePr/>
          <p:nvPr/>
        </p:nvGraphicFramePr>
        <p:xfrm>
          <a:off x="154388" y="2182705"/>
          <a:ext cx="3000000" cy="3000000"/>
        </p:xfrm>
        <a:graphic>
          <a:graphicData uri="http://schemas.openxmlformats.org/drawingml/2006/table">
            <a:tbl>
              <a:tblPr bandRow="1" firstRow="1">
                <a:noFill/>
                <a:tableStyleId>{A7175D6F-0DEC-4F83-9E8D-DD2BD131BD96}</a:tableStyleId>
              </a:tblPr>
              <a:tblGrid>
                <a:gridCol w="2976925"/>
                <a:gridCol w="2976925"/>
                <a:gridCol w="2976925"/>
                <a:gridCol w="2976925"/>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12-18 months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9-12 months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3-9 months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 month –Day of</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Camping/Program Committee meets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Turn in the budget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Order any supplies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Walk through the camp final time. Look for hazards or problem areas to avoid.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Choose your theme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Turn in the Leader’s Guide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Check volunteer YPT training</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Lay out the camp flow (unit areas and program areas). Create map</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Start writing the </a:t>
                      </a:r>
                      <a:r>
                        <a:rPr b="1" lang="en-US" sz="1600" u="none" cap="none" strike="noStrike"/>
                        <a:t>program book </a:t>
                      </a:r>
                      <a:r>
                        <a:rPr lang="en-US" sz="1400" u="none" cap="none" strike="noStrike"/>
                        <a:t>with games and activities promoting Outdoor Ethics and Leave No Trace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400"/>
                        <a:buFont typeface="Century Gothic"/>
                        <a:buNone/>
                      </a:pPr>
                      <a:r>
                        <a:rPr lang="en-US" sz="1400" u="none" cap="none" strike="noStrike"/>
                        <a:t>Confirm camping area (council property, private camp, or public camp). If needed tour with Short Term NCAP chair for compliance</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If an outside resource will have direct contact with youth, start application and YPT as appropriate.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Designate volunteer arrival and setup. Make sure activity supply boxes are complete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Meet with the Short Term NCAP Chair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400"/>
                        <a:buFont typeface="Century Gothic"/>
                        <a:buNone/>
                      </a:pPr>
                      <a:r>
                        <a:rPr lang="en-US" sz="1400" u="none" cap="none" strike="noStrike"/>
                        <a:t>Open registration, Promotions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Provide program training to volunteers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Designate campsites to units based on capacity. Designate minimum impact areas.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Work with volunteers to run the event.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Set up a time with Short Term NCAP chair for inspection</a:t>
                      </a:r>
                      <a:endParaRPr sz="1400" u="none" cap="none" strike="noStrike"/>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Bigfoot" id="550" name="Google Shape;550;p28"/>
          <p:cNvPicPr preferRelativeResize="0"/>
          <p:nvPr/>
        </p:nvPicPr>
        <p:blipFill rotWithShape="1">
          <a:blip r:embed="rId3">
            <a:alphaModFix/>
          </a:blip>
          <a:srcRect b="0" l="0" r="0" t="0"/>
          <a:stretch/>
        </p:blipFill>
        <p:spPr>
          <a:xfrm>
            <a:off x="429370" y="156520"/>
            <a:ext cx="11346512" cy="65526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29"/>
          <p:cNvSpPr txBox="1"/>
          <p:nvPr>
            <p:ph type="title"/>
          </p:nvPr>
        </p:nvSpPr>
        <p:spPr>
          <a:xfrm>
            <a:off x="821999" y="1193140"/>
            <a:ext cx="5893840" cy="2645912"/>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FEFEFE"/>
              </a:buClr>
              <a:buSzPts val="4200"/>
              <a:buFont typeface="Century Gothic"/>
              <a:buNone/>
            </a:pPr>
            <a:r>
              <a:rPr lang="en-US"/>
              <a:t>Sasquatch Around the World</a:t>
            </a:r>
            <a:endParaRPr/>
          </a:p>
        </p:txBody>
      </p:sp>
      <p:sp>
        <p:nvSpPr>
          <p:cNvPr id="556" name="Google Shape;556;p29"/>
          <p:cNvSpPr txBox="1"/>
          <p:nvPr/>
        </p:nvSpPr>
        <p:spPr>
          <a:xfrm>
            <a:off x="6900408" y="69041"/>
            <a:ext cx="537640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Local legend from Columbia, Pennsylvania speak of a creature called an Albatwitch. The Albatwitch is a small, 4 ft tall, manlike creature who lives in wooded areas along the banks of the Susquehanna River. The name “Albatwitch” is short for “apple snitch”, as they have a taste for apples. The creature lives in trees, coming down only to find food</a:t>
            </a:r>
            <a:endParaRPr b="0" i="0" sz="1600" u="none" cap="none" strike="noStrike">
              <a:solidFill>
                <a:schemeClr val="lt1"/>
              </a:solidFill>
              <a:latin typeface="Century Gothic"/>
              <a:ea typeface="Century Gothic"/>
              <a:cs typeface="Century Gothic"/>
              <a:sym typeface="Century Gothic"/>
            </a:endParaRPr>
          </a:p>
        </p:txBody>
      </p:sp>
      <p:sp>
        <p:nvSpPr>
          <p:cNvPr id="557" name="Google Shape;557;p29"/>
          <p:cNvSpPr txBox="1"/>
          <p:nvPr/>
        </p:nvSpPr>
        <p:spPr>
          <a:xfrm>
            <a:off x="6900408" y="2145958"/>
            <a:ext cx="527191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Times New Roman"/>
                <a:ea typeface="Times New Roman"/>
                <a:cs typeface="Times New Roman"/>
                <a:sym typeface="Times New Roman"/>
              </a:rPr>
              <a:t>The Lakota, or western Sioux, call Bigfoot Chiye-tanka (Chiha-tanka in Dakota or eastern Sioux); "chiye" means "elder brother" and "tanka" means "great" or "big". </a:t>
            </a:r>
            <a:endParaRPr b="0" i="0" sz="1600" u="none" cap="none" strike="noStrike">
              <a:solidFill>
                <a:schemeClr val="lt1"/>
              </a:solidFill>
              <a:latin typeface="Century Gothic"/>
              <a:ea typeface="Century Gothic"/>
              <a:cs typeface="Century Gothic"/>
              <a:sym typeface="Century Gothic"/>
            </a:endParaRPr>
          </a:p>
        </p:txBody>
      </p:sp>
      <p:sp>
        <p:nvSpPr>
          <p:cNvPr id="558" name="Google Shape;558;p29"/>
          <p:cNvSpPr txBox="1"/>
          <p:nvPr/>
        </p:nvSpPr>
        <p:spPr>
          <a:xfrm>
            <a:off x="63612" y="4682051"/>
            <a:ext cx="3705308" cy="16153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Twentieth Century"/>
                <a:ea typeface="Twentieth Century"/>
                <a:cs typeface="Twentieth Century"/>
                <a:sym typeface="Twentieth Century"/>
              </a:rPr>
              <a:t>The Honey Island Swamp Monster is a legendary creature from the Honey Island Swamp, Louisiana. The creature is described as bipedal, 7 feet (2 m) tall, with gray hair and yellow or red eyes, and accompanied by a disgusting smell.</a:t>
            </a:r>
            <a:endParaRPr b="0" i="0" sz="1600" u="none" cap="none" strike="noStrike">
              <a:solidFill>
                <a:schemeClr val="lt1"/>
              </a:solidFill>
              <a:latin typeface="Century Gothic"/>
              <a:ea typeface="Century Gothic"/>
              <a:cs typeface="Century Gothic"/>
              <a:sym typeface="Century Gothic"/>
            </a:endParaRPr>
          </a:p>
        </p:txBody>
      </p:sp>
      <p:sp>
        <p:nvSpPr>
          <p:cNvPr id="559" name="Google Shape;559;p29"/>
          <p:cNvSpPr txBox="1"/>
          <p:nvPr/>
        </p:nvSpPr>
        <p:spPr>
          <a:xfrm>
            <a:off x="6920090" y="3498891"/>
            <a:ext cx="507558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Twentieth Century"/>
                <a:ea typeface="Twentieth Century"/>
                <a:cs typeface="Twentieth Century"/>
                <a:sym typeface="Twentieth Century"/>
              </a:rPr>
              <a:t>Reported from the island of Sumatra in Indonesia, the orang-pendek is described a red-furred bipedal ape-man about four feet tall.</a:t>
            </a:r>
            <a:endParaRPr b="0" i="0" sz="1600" u="none" cap="none" strike="noStrike">
              <a:solidFill>
                <a:schemeClr val="lt1"/>
              </a:solidFill>
              <a:latin typeface="Century Gothic"/>
              <a:ea typeface="Century Gothic"/>
              <a:cs typeface="Century Gothic"/>
              <a:sym typeface="Century Gothic"/>
            </a:endParaRPr>
          </a:p>
        </p:txBody>
      </p:sp>
      <p:pic>
        <p:nvPicPr>
          <p:cNvPr id="560" name="Google Shape;560;p29">
            <a:hlinkClick r:id="rId3"/>
          </p:cNvPr>
          <p:cNvPicPr preferRelativeResize="0"/>
          <p:nvPr/>
        </p:nvPicPr>
        <p:blipFill rotWithShape="1">
          <a:blip r:embed="rId4">
            <a:alphaModFix/>
          </a:blip>
          <a:srcRect b="0" l="0" r="0" t="0"/>
          <a:stretch/>
        </p:blipFill>
        <p:spPr>
          <a:xfrm>
            <a:off x="695402" y="1137036"/>
            <a:ext cx="1475304" cy="1424421"/>
          </a:xfrm>
          <a:prstGeom prst="rect">
            <a:avLst/>
          </a:prstGeom>
          <a:noFill/>
          <a:ln>
            <a:noFill/>
          </a:ln>
        </p:spPr>
      </p:pic>
      <p:sp>
        <p:nvSpPr>
          <p:cNvPr id="561" name="Google Shape;561;p29"/>
          <p:cNvSpPr txBox="1"/>
          <p:nvPr/>
        </p:nvSpPr>
        <p:spPr>
          <a:xfrm>
            <a:off x="4484535" y="4810800"/>
            <a:ext cx="403131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Twentieth Century"/>
                <a:ea typeface="Twentieth Century"/>
                <a:cs typeface="Twentieth Century"/>
                <a:sym typeface="Twentieth Century"/>
              </a:rPr>
              <a:t>The Himalaya Mountains, the highest range on Earth, have been referred to as the "roof of the world." If that is so, there is a mystery called the </a:t>
            </a:r>
            <a:r>
              <a:rPr b="0" i="1" lang="en-US" sz="1600" u="none" cap="none" strike="noStrike">
                <a:solidFill>
                  <a:schemeClr val="lt1"/>
                </a:solidFill>
                <a:latin typeface="Twentieth Century"/>
                <a:ea typeface="Twentieth Century"/>
                <a:cs typeface="Twentieth Century"/>
                <a:sym typeface="Twentieth Century"/>
              </a:rPr>
              <a:t>Yeti</a:t>
            </a:r>
            <a:r>
              <a:rPr b="0" i="0" lang="en-US" sz="1600" u="none" cap="none" strike="noStrike">
                <a:solidFill>
                  <a:schemeClr val="lt1"/>
                </a:solidFill>
                <a:latin typeface="Twentieth Century"/>
                <a:ea typeface="Twentieth Century"/>
                <a:cs typeface="Twentieth Century"/>
                <a:sym typeface="Twentieth Century"/>
              </a:rPr>
              <a:t> in our attic. In Tibetan the word means "magical creature”.</a:t>
            </a:r>
            <a:endParaRPr b="0" i="0" sz="1600" u="none" cap="none" strike="noStrike">
              <a:solidFill>
                <a:schemeClr val="lt1"/>
              </a:solidFill>
              <a:latin typeface="Century Gothic"/>
              <a:ea typeface="Century Gothic"/>
              <a:cs typeface="Century Gothic"/>
              <a:sym typeface="Century Gothic"/>
            </a:endParaRPr>
          </a:p>
        </p:txBody>
      </p:sp>
      <p:sp>
        <p:nvSpPr>
          <p:cNvPr id="562" name="Google Shape;562;p29"/>
          <p:cNvSpPr txBox="1"/>
          <p:nvPr/>
        </p:nvSpPr>
        <p:spPr>
          <a:xfrm>
            <a:off x="8959991" y="4564578"/>
            <a:ext cx="3212327"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Quattrocento Sans"/>
                <a:ea typeface="Quattrocento Sans"/>
                <a:cs typeface="Quattrocento Sans"/>
                <a:sym typeface="Quattrocento Sans"/>
              </a:rPr>
              <a:t>A Bigfoot like creature believed to wander the mountainous tropical countryside of Chile and Argentina.  Described to be about the size of a large dog that walks on two legs, the Ucumar is said by natives to eat </a:t>
            </a:r>
            <a:r>
              <a:rPr b="0" i="1" lang="en-US" sz="1600" u="none" cap="none" strike="noStrike">
                <a:solidFill>
                  <a:schemeClr val="lt1"/>
                </a:solidFill>
                <a:latin typeface="Quattrocento Sans"/>
                <a:ea typeface="Quattrocento Sans"/>
                <a:cs typeface="Quattrocento Sans"/>
                <a:sym typeface="Quattrocento Sans"/>
              </a:rPr>
              <a:t>payo</a:t>
            </a:r>
            <a:r>
              <a:rPr b="0" i="0" lang="en-US" sz="1600" u="none" cap="none" strike="noStrike">
                <a:solidFill>
                  <a:schemeClr val="lt1"/>
                </a:solidFill>
                <a:latin typeface="Quattrocento Sans"/>
                <a:ea typeface="Quattrocento Sans"/>
                <a:cs typeface="Quattrocento Sans"/>
                <a:sym typeface="Quattrocento Sans"/>
              </a:rPr>
              <a:t> </a:t>
            </a:r>
            <a:endParaRPr b="0" i="0" sz="1600" u="none" cap="none" strike="noStrike">
              <a:solidFill>
                <a:schemeClr val="lt1"/>
              </a:solidFill>
              <a:latin typeface="Century Gothic"/>
              <a:ea typeface="Century Gothic"/>
              <a:cs typeface="Century Gothic"/>
              <a:sym typeface="Century Gothic"/>
            </a:endParaRPr>
          </a:p>
        </p:txBody>
      </p:sp>
      <p:pic>
        <p:nvPicPr>
          <p:cNvPr descr="Image result for yowie" id="563" name="Google Shape;563;p29">
            <a:hlinkClick r:id="rId5"/>
          </p:cNvPr>
          <p:cNvPicPr preferRelativeResize="0"/>
          <p:nvPr/>
        </p:nvPicPr>
        <p:blipFill rotWithShape="1">
          <a:blip r:embed="rId6">
            <a:alphaModFix/>
          </a:blip>
          <a:srcRect b="0" l="0" r="0" t="0"/>
          <a:stretch/>
        </p:blipFill>
        <p:spPr>
          <a:xfrm>
            <a:off x="3208198" y="1137036"/>
            <a:ext cx="1121443" cy="1396623"/>
          </a:xfrm>
          <a:prstGeom prst="rect">
            <a:avLst/>
          </a:prstGeom>
          <a:noFill/>
          <a:ln>
            <a:noFill/>
          </a:ln>
        </p:spPr>
      </p:pic>
      <p:pic>
        <p:nvPicPr>
          <p:cNvPr descr="Image result for Kentucky Cave Yeller" id="564" name="Google Shape;564;p29">
            <a:hlinkClick r:id="rId7"/>
          </p:cNvPr>
          <p:cNvPicPr preferRelativeResize="0"/>
          <p:nvPr/>
        </p:nvPicPr>
        <p:blipFill rotWithShape="1">
          <a:blip r:embed="rId8">
            <a:alphaModFix/>
          </a:blip>
          <a:srcRect b="0" l="0" r="0" t="0"/>
          <a:stretch/>
        </p:blipFill>
        <p:spPr>
          <a:xfrm>
            <a:off x="5224007" y="1238501"/>
            <a:ext cx="1608451" cy="13229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0"/>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4000"/>
              <a:buFont typeface="Century Gothic"/>
              <a:buNone/>
            </a:pPr>
            <a:r>
              <a:rPr lang="en-US"/>
              <a:t>Outdoor Ethics Themed Camporee</a:t>
            </a:r>
            <a:endParaRPr/>
          </a:p>
        </p:txBody>
      </p:sp>
      <p:sp>
        <p:nvSpPr>
          <p:cNvPr id="570" name="Google Shape;570;p30"/>
          <p:cNvSpPr txBox="1"/>
          <p:nvPr/>
        </p:nvSpPr>
        <p:spPr>
          <a:xfrm>
            <a:off x="357809" y="2274071"/>
            <a:ext cx="10710407" cy="424731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Games with a Purpose</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Big Foot Bootcamp</a:t>
            </a:r>
            <a:r>
              <a:rPr b="0" i="0" lang="en-US" sz="18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Zombie Apocalypse</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1" i="1"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Leave No Trace Everyday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1" i="1"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Walk with Sasquatch</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1" i="1"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The Amazing Race (https://bsa344.com/Camporee%20-%20Amazing%20Race.pdf)</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1" i="1"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Are You Prepared?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lt1"/>
              </a:buClr>
              <a:buSzPts val="1800"/>
              <a:buFont typeface="Arial"/>
              <a:buNone/>
            </a:pPr>
            <a:r>
              <a:t/>
            </a:r>
            <a:endParaRPr b="1" i="1"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1" i="1" lang="en-US" sz="1800" u="none" cap="none" strike="noStrike">
                <a:solidFill>
                  <a:schemeClr val="lt1"/>
                </a:solidFill>
                <a:latin typeface="Century Gothic"/>
                <a:ea typeface="Century Gothic"/>
                <a:cs typeface="Century Gothic"/>
                <a:sym typeface="Century Gothic"/>
              </a:rPr>
              <a:t>Surviving the Ice Age winter camporee (https://bsa344.com/Surviving_the_Ice_Age.html)</a:t>
            </a:r>
            <a:endParaRPr b="0" i="0" sz="1400" u="none" cap="none" strike="noStrike">
              <a:solidFill>
                <a:srgbClr val="000000"/>
              </a:solidFill>
              <a:latin typeface="Arial"/>
              <a:ea typeface="Arial"/>
              <a:cs typeface="Arial"/>
              <a:sym typeface="Arial"/>
            </a:endParaRPr>
          </a:p>
        </p:txBody>
      </p:sp>
      <p:pic>
        <p:nvPicPr>
          <p:cNvPr id="571" name="Google Shape;571;p30"/>
          <p:cNvPicPr preferRelativeResize="0"/>
          <p:nvPr/>
        </p:nvPicPr>
        <p:blipFill rotWithShape="1">
          <a:blip r:embed="rId3">
            <a:alphaModFix/>
          </a:blip>
          <a:srcRect b="0" l="0" r="0" t="0"/>
          <a:stretch/>
        </p:blipFill>
        <p:spPr>
          <a:xfrm>
            <a:off x="8884838" y="2353474"/>
            <a:ext cx="2553776" cy="1917723"/>
          </a:xfrm>
          <a:prstGeom prst="rect">
            <a:avLst/>
          </a:prstGeom>
          <a:noFill/>
          <a:ln>
            <a:noFill/>
          </a:ln>
        </p:spPr>
      </p:pic>
      <p:sp>
        <p:nvSpPr>
          <p:cNvPr id="572" name="Google Shape;572;p30"/>
          <p:cNvSpPr txBox="1"/>
          <p:nvPr/>
        </p:nvSpPr>
        <p:spPr>
          <a:xfrm>
            <a:off x="6095999" y="2097628"/>
            <a:ext cx="281153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23E06D"/>
                </a:solidFill>
                <a:latin typeface="Century Gothic"/>
                <a:ea typeface="Century Gothic"/>
                <a:cs typeface="Century Gothic"/>
                <a:sym typeface="Century Gothic"/>
              </a:rPr>
              <a:t>You don’t have to cover every principle in a camporee.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7200"/>
              <a:buFont typeface="Century Gothic"/>
              <a:buNone/>
            </a:pPr>
            <a:r>
              <a:rPr lang="en-US" sz="7200"/>
              <a:t>Agenda</a:t>
            </a:r>
            <a:endParaRPr/>
          </a:p>
        </p:txBody>
      </p:sp>
      <p:sp>
        <p:nvSpPr>
          <p:cNvPr id="360" name="Google Shape;360;p3"/>
          <p:cNvSpPr txBox="1"/>
          <p:nvPr/>
        </p:nvSpPr>
        <p:spPr>
          <a:xfrm>
            <a:off x="254442" y="2170706"/>
            <a:ext cx="10495800" cy="464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Opening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Safety Moment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Introduction of the Roundtable Staff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Main Presentation –Outdoor Ethics at a Camporee </a:t>
            </a:r>
            <a:endParaRPr b="0" i="0" sz="24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entury Gothic"/>
                <a:ea typeface="Century Gothic"/>
                <a:cs typeface="Century Gothic"/>
                <a:sym typeface="Century Gothic"/>
              </a:rPr>
              <a:t>Created by Michelle Bierstedt, Sioux Council, SD</a:t>
            </a:r>
            <a:endParaRPr b="0" i="0" sz="24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entury Gothic"/>
                <a:ea typeface="Century Gothic"/>
                <a:cs typeface="Century Gothic"/>
                <a:sym typeface="Century Gothic"/>
              </a:rPr>
              <a:t>Presented by National Outdoor Ethics’ Workgroup and Dr Jeff Marion, Virginia Tech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Q&amp;A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Announcements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entury Gothic"/>
                <a:ea typeface="Century Gothic"/>
                <a:cs typeface="Century Gothic"/>
                <a:sym typeface="Century Gothic"/>
              </a:rPr>
              <a:t>Closing &amp; Social Time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1"/>
          <p:cNvSpPr txBox="1"/>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2000"/>
              <a:buFont typeface="Century Gothic"/>
              <a:buNone/>
            </a:pPr>
            <a:r>
              <a:rPr lang="en-US"/>
              <a:t>Partnerships!</a:t>
            </a:r>
            <a:endParaRPr/>
          </a:p>
        </p:txBody>
      </p:sp>
      <p:sp>
        <p:nvSpPr>
          <p:cNvPr id="578" name="Google Shape;578;p31"/>
          <p:cNvSpPr txBox="1"/>
          <p:nvPr>
            <p:ph idx="1" type="body"/>
          </p:nvPr>
        </p:nvSpPr>
        <p:spPr>
          <a:xfrm>
            <a:off x="4855633" y="446088"/>
            <a:ext cx="6252633" cy="5414963"/>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228600" lvl="0" marL="457200" rtl="0" algn="l">
              <a:lnSpc>
                <a:spcPct val="100000"/>
              </a:lnSpc>
              <a:spcBef>
                <a:spcPts val="360"/>
              </a:spcBef>
              <a:spcAft>
                <a:spcPts val="0"/>
              </a:spcAft>
              <a:buSzPts val="1800"/>
              <a:buNone/>
            </a:pPr>
            <a:r>
              <a:t/>
            </a:r>
            <a:endParaRPr/>
          </a:p>
        </p:txBody>
      </p:sp>
      <p:sp>
        <p:nvSpPr>
          <p:cNvPr id="579" name="Google Shape;579;p31"/>
          <p:cNvSpPr txBox="1"/>
          <p:nvPr>
            <p:ph idx="2" type="body"/>
          </p:nvPr>
        </p:nvSpPr>
        <p:spPr>
          <a:xfrm>
            <a:off x="1073151" y="2260738"/>
            <a:ext cx="3547533" cy="36003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285750" lvl="0" marL="514350" rtl="0" algn="l">
              <a:lnSpc>
                <a:spcPct val="100000"/>
              </a:lnSpc>
              <a:spcBef>
                <a:spcPts val="280"/>
              </a:spcBef>
              <a:spcAft>
                <a:spcPts val="0"/>
              </a:spcAft>
              <a:buSzPts val="1400"/>
              <a:buFont typeface="Arial"/>
              <a:buChar char="•"/>
            </a:pPr>
            <a:r>
              <a:rPr lang="en-US"/>
              <a:t>You can get local land managers to help at camporees.</a:t>
            </a:r>
            <a:endParaRPr/>
          </a:p>
          <a:p>
            <a:pPr indent="-285750" lvl="0" marL="514350" rtl="0" algn="l">
              <a:lnSpc>
                <a:spcPct val="100000"/>
              </a:lnSpc>
              <a:spcBef>
                <a:spcPts val="280"/>
              </a:spcBef>
              <a:spcAft>
                <a:spcPts val="0"/>
              </a:spcAft>
              <a:buSzPts val="1400"/>
              <a:buFont typeface="Arial"/>
              <a:buChar char="•"/>
            </a:pPr>
            <a:r>
              <a:rPr lang="en-US"/>
              <a:t>They have great ideas and resources.</a:t>
            </a:r>
            <a:endParaRPr/>
          </a:p>
          <a:p>
            <a:pPr indent="-285750" lvl="0" marL="514350" rtl="0" algn="l">
              <a:lnSpc>
                <a:spcPct val="100000"/>
              </a:lnSpc>
              <a:spcBef>
                <a:spcPts val="280"/>
              </a:spcBef>
              <a:spcAft>
                <a:spcPts val="0"/>
              </a:spcAft>
              <a:buSzPts val="1400"/>
              <a:buFont typeface="Arial"/>
              <a:buChar char="•"/>
            </a:pPr>
            <a:r>
              <a:rPr lang="en-US"/>
              <a:t>Most of the time they are more than willing to help you or at least let you use some of their resources.</a:t>
            </a:r>
            <a:endParaRPr/>
          </a:p>
        </p:txBody>
      </p:sp>
      <p:pic>
        <p:nvPicPr>
          <p:cNvPr id="580" name="Google Shape;580;p31"/>
          <p:cNvPicPr preferRelativeResize="0"/>
          <p:nvPr/>
        </p:nvPicPr>
        <p:blipFill rotWithShape="1">
          <a:blip r:embed="rId3">
            <a:alphaModFix/>
          </a:blip>
          <a:srcRect b="0" l="0" r="0" t="0"/>
          <a:stretch/>
        </p:blipFill>
        <p:spPr>
          <a:xfrm>
            <a:off x="4855633" y="446088"/>
            <a:ext cx="4226311" cy="54149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4000"/>
              <a:buFont typeface="Century Gothic"/>
              <a:buNone/>
            </a:pPr>
            <a:r>
              <a:rPr lang="en-US"/>
              <a:t>For Adults and Older Scouts</a:t>
            </a:r>
            <a:endParaRPr/>
          </a:p>
        </p:txBody>
      </p:sp>
      <p:sp>
        <p:nvSpPr>
          <p:cNvPr id="586" name="Google Shape;586;p32"/>
          <p:cNvSpPr/>
          <p:nvPr/>
        </p:nvSpPr>
        <p:spPr>
          <a:xfrm>
            <a:off x="354568" y="2305615"/>
            <a:ext cx="10115270" cy="2246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Leave No Trace Trainer Course (need a Master Educator)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lang="en-US" sz="2800">
                <a:solidFill>
                  <a:schemeClr val="lt1"/>
                </a:solidFill>
                <a:latin typeface="Century Gothic"/>
                <a:ea typeface="Century Gothic"/>
                <a:cs typeface="Century Gothic"/>
                <a:sym typeface="Century Gothic"/>
              </a:rPr>
              <a:t>BSA - Leave No Trace 101 Course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Outdoor Ethics Orientation Course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Outdoor Ethics Action Award</a:t>
            </a:r>
            <a:endParaRPr b="0" i="0" sz="28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entury Gothic"/>
              <a:ea typeface="Century Gothic"/>
              <a:cs typeface="Century Gothic"/>
              <a:sym typeface="Century Gothic"/>
            </a:endParaRPr>
          </a:p>
        </p:txBody>
      </p:sp>
      <p:pic>
        <p:nvPicPr>
          <p:cNvPr id="587" name="Google Shape;587;p32"/>
          <p:cNvPicPr preferRelativeResize="0"/>
          <p:nvPr/>
        </p:nvPicPr>
        <p:blipFill rotWithShape="1">
          <a:blip r:embed="rId3">
            <a:alphaModFix/>
          </a:blip>
          <a:srcRect b="0" l="0" r="0" t="0"/>
          <a:stretch/>
        </p:blipFill>
        <p:spPr>
          <a:xfrm>
            <a:off x="7513982" y="4638951"/>
            <a:ext cx="4436859" cy="2045114"/>
          </a:xfrm>
          <a:prstGeom prst="rect">
            <a:avLst/>
          </a:prstGeom>
          <a:noFill/>
          <a:ln>
            <a:noFill/>
          </a:ln>
        </p:spPr>
      </p:pic>
      <p:pic>
        <p:nvPicPr>
          <p:cNvPr id="588" name="Google Shape;588;p32"/>
          <p:cNvPicPr preferRelativeResize="0"/>
          <p:nvPr/>
        </p:nvPicPr>
        <p:blipFill rotWithShape="1">
          <a:blip r:embed="rId4">
            <a:alphaModFix/>
          </a:blip>
          <a:srcRect b="0" l="0" r="0" t="0"/>
          <a:stretch/>
        </p:blipFill>
        <p:spPr>
          <a:xfrm>
            <a:off x="238500" y="4652467"/>
            <a:ext cx="1892450" cy="1892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3"/>
          <p:cNvSpPr/>
          <p:nvPr/>
        </p:nvSpPr>
        <p:spPr>
          <a:xfrm>
            <a:off x="9000875" y="0"/>
            <a:ext cx="3309519" cy="9390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accent3"/>
                </a:solidFill>
                <a:latin typeface="Century Gothic"/>
                <a:ea typeface="Century Gothic"/>
                <a:cs typeface="Century Gothic"/>
                <a:sym typeface="Century Gothic"/>
              </a:rPr>
              <a:t>EXAMPLE</a:t>
            </a:r>
            <a:endParaRPr b="0" i="0" sz="1400" u="none" cap="none" strike="noStrike">
              <a:solidFill>
                <a:srgbClr val="000000"/>
              </a:solidFill>
              <a:latin typeface="Arial"/>
              <a:ea typeface="Arial"/>
              <a:cs typeface="Arial"/>
              <a:sym typeface="Arial"/>
            </a:endParaRPr>
          </a:p>
        </p:txBody>
      </p:sp>
      <p:graphicFrame>
        <p:nvGraphicFramePr>
          <p:cNvPr id="594" name="Google Shape;594;p33"/>
          <p:cNvGraphicFramePr/>
          <p:nvPr/>
        </p:nvGraphicFramePr>
        <p:xfrm>
          <a:off x="357808" y="997961"/>
          <a:ext cx="3000000" cy="3000000"/>
        </p:xfrm>
        <a:graphic>
          <a:graphicData uri="http://schemas.openxmlformats.org/drawingml/2006/table">
            <a:tbl>
              <a:tblPr bandRow="1" firstRow="1">
                <a:noFill/>
                <a:tableStyleId>{52D95618-9801-4344-9F3E-B6FFAFF5DDA2}</a:tableStyleId>
              </a:tblPr>
              <a:tblGrid>
                <a:gridCol w="2928075"/>
                <a:gridCol w="2932050"/>
                <a:gridCol w="2924100"/>
                <a:gridCol w="2928075"/>
              </a:tblGrid>
              <a:tr h="640050">
                <a:tc>
                  <a:txBody>
                    <a:bodyPr/>
                    <a:lstStyle/>
                    <a:p>
                      <a:pPr indent="0" lvl="0" marL="0" marR="0" rtl="0" algn="l">
                        <a:lnSpc>
                          <a:spcPct val="100000"/>
                        </a:lnSpc>
                        <a:spcBef>
                          <a:spcPts val="0"/>
                        </a:spcBef>
                        <a:spcAft>
                          <a:spcPts val="0"/>
                        </a:spcAft>
                        <a:buClr>
                          <a:schemeClr val="lt1"/>
                        </a:buClr>
                        <a:buSzPts val="1800"/>
                        <a:buFont typeface="Century Gothic"/>
                        <a:buNone/>
                      </a:pPr>
                      <a:r>
                        <a:rPr lang="en-US" sz="1800" u="none" cap="none" strike="noStrike"/>
                        <a:t>Plan Ahead and Prepare – Map Reading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Dispose of Waste Properly – What to do with Poo</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Leave What You Find – Unlock the Past</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Respect Wildlife – “Please don’t feed the Bear”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640050">
                <a:tc>
                  <a:txBody>
                    <a:bodyPr/>
                    <a:lstStyle/>
                    <a:p>
                      <a:pPr indent="0" lvl="0" marL="457200" marR="0" rtl="0" algn="l">
                        <a:lnSpc>
                          <a:spcPct val="115000"/>
                        </a:lnSpc>
                        <a:spcBef>
                          <a:spcPts val="0"/>
                        </a:spcBef>
                        <a:spcAft>
                          <a:spcPts val="0"/>
                        </a:spcAft>
                        <a:buClr>
                          <a:srgbClr val="000000"/>
                        </a:buClr>
                        <a:buSzPts val="1400"/>
                        <a:buFont typeface="Arial"/>
                        <a:buNone/>
                      </a:pPr>
                      <a:r>
                        <a:rPr lang="en-US" sz="1400" u="none" cap="none" strike="noStrike"/>
                        <a:t>101 ways to teach Leave No Trace –activity 036 </a:t>
                      </a:r>
                      <a:endParaRPr sz="1400" u="none" cap="none" strike="noStrike"/>
                    </a:p>
                    <a:p>
                      <a:pPr indent="0" lvl="0" marL="457200" marR="0" rtl="0" algn="l">
                        <a:lnSpc>
                          <a:spcPct val="115000"/>
                        </a:lnSpc>
                        <a:spcBef>
                          <a:spcPts val="1000"/>
                        </a:spcBef>
                        <a:spcAft>
                          <a:spcPts val="0"/>
                        </a:spcAft>
                        <a:buClr>
                          <a:srgbClr val="000000"/>
                        </a:buClr>
                        <a:buSzPts val="1400"/>
                        <a:buFont typeface="Arial"/>
                        <a:buNone/>
                      </a:pPr>
                      <a:r>
                        <a:rPr lang="en-US" sz="1400" u="none" cap="none" strike="noStrike"/>
                        <a:t>The Perils of Poor Planning</a:t>
                      </a:r>
                      <a:endParaRPr sz="1400" u="none" cap="none" strike="noStrike"/>
                    </a:p>
                    <a:p>
                      <a:pPr indent="0" lvl="0" marL="0" marR="0" rtl="0" algn="l">
                        <a:lnSpc>
                          <a:spcPct val="100000"/>
                        </a:lnSpc>
                        <a:spcBef>
                          <a:spcPts val="100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Use a rope to determine 200 feet for waste disposal. See who can get closest to the mark.</a:t>
                      </a:r>
                      <a:endParaRPr sz="1400" u="none" cap="none" strike="noStrike"/>
                    </a:p>
                    <a:p>
                      <a:pPr indent="0" lvl="0" marL="0" marR="0" rtl="0" algn="l">
                        <a:lnSpc>
                          <a:spcPct val="100000"/>
                        </a:lnSpc>
                        <a:spcBef>
                          <a:spcPts val="100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101 ways to teach Leave No Trace </a:t>
                      </a:r>
                      <a:r>
                        <a:rPr lang="en-US" sz="1800" u="none" cap="none" strike="noStrike">
                          <a:latin typeface="Calibri"/>
                          <a:ea typeface="Calibri"/>
                          <a:cs typeface="Calibri"/>
                          <a:sym typeface="Calibri"/>
                        </a:rPr>
                        <a:t>–activity 072 Archeological Dig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Learn how to keep food and supplies secure. What is a bear container? </a:t>
                      </a:r>
                      <a:endParaRPr sz="1800" u="none" cap="none" strike="noStrike"/>
                    </a:p>
                  </a:txBody>
                  <a:tcPr marT="45725" marB="45725" marR="91450" marL="91450"/>
                </a:tc>
              </a:tr>
              <a:tr h="640050">
                <a:tc>
                  <a:txBody>
                    <a:bodyPr/>
                    <a:lstStyle/>
                    <a:p>
                      <a:pPr indent="0" lvl="0" marL="0" marR="0" rtl="0" algn="l">
                        <a:lnSpc>
                          <a:spcPct val="100000"/>
                        </a:lnSpc>
                        <a:spcBef>
                          <a:spcPts val="0"/>
                        </a:spcBef>
                        <a:spcAft>
                          <a:spcPts val="0"/>
                        </a:spcAft>
                        <a:buClr>
                          <a:schemeClr val="lt1"/>
                        </a:buClr>
                        <a:buSzPts val="1400"/>
                        <a:buFont typeface="Century Gothic"/>
                        <a:buNone/>
                      </a:pPr>
                      <a:r>
                        <a:rPr lang="en-US" sz="1400" u="none" cap="none" strike="noStrike"/>
                        <a:t>Basic topographic and camp map reading skills. Review compass and gps use. Develop a written plan for a hike or camp experience</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Learn how to dig a cathole and when you would need to use it.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101 ways to teach Leave No Trace </a:t>
                      </a:r>
                      <a:r>
                        <a:rPr lang="en-US" sz="1800" u="none" cap="none" strike="noStrike">
                          <a:latin typeface="Calibri"/>
                          <a:ea typeface="Calibri"/>
                          <a:cs typeface="Calibri"/>
                          <a:sym typeface="Calibri"/>
                        </a:rPr>
                        <a:t>–activity 073 Before and After</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Review the Thumb Rule for respecting wildlife</a:t>
                      </a:r>
                      <a:endParaRPr sz="1800" u="none" cap="none" strike="noStrike"/>
                    </a:p>
                  </a:txBody>
                  <a:tcPr marT="45725" marB="45725" marR="91450" marL="91450"/>
                </a:tc>
              </a:tr>
              <a:tr h="6400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 Orienteering Course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Campsite Inspection</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rgbClr val="D81624"/>
                          </a:solidFill>
                        </a:rPr>
                        <a:t>What would you do? Type an idea in the chat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Practice hanging a bear bag.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graphicFrame>
        <p:nvGraphicFramePr>
          <p:cNvPr id="599" name="Google Shape;599;p34"/>
          <p:cNvGraphicFramePr/>
          <p:nvPr/>
        </p:nvGraphicFramePr>
        <p:xfrm>
          <a:off x="190831" y="985962"/>
          <a:ext cx="3000000" cy="3000000"/>
        </p:xfrm>
        <a:graphic>
          <a:graphicData uri="http://schemas.openxmlformats.org/drawingml/2006/table">
            <a:tbl>
              <a:tblPr bandRow="1" firstRow="1">
                <a:noFill/>
                <a:tableStyleId>{52D95618-9801-4344-9F3E-B6FFAFF5DDA2}</a:tableStyleId>
              </a:tblPr>
              <a:tblGrid>
                <a:gridCol w="3965050"/>
                <a:gridCol w="3965050"/>
                <a:gridCol w="3965050"/>
              </a:tblGrid>
              <a:tr h="763325">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Travel and Camp on Durable Surfaces – Durable vs Non-Durable Surfaces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Minimize Impact – Small Impact fires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Be Considerate of Others – Nature Photography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7633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Big Foot Playbook activity –Satellite Trails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400"/>
                        <a:buFont typeface="Calibri"/>
                        <a:buNone/>
                      </a:pPr>
                      <a:r>
                        <a:rPr lang="en-US" sz="1400" u="none" cap="none" strike="noStrike">
                          <a:latin typeface="Calibri"/>
                          <a:ea typeface="Calibri"/>
                          <a:cs typeface="Calibri"/>
                          <a:sym typeface="Calibri"/>
                        </a:rPr>
                        <a:t>Make Fire strings – 18” twine (3 per person), melted wax, pony bead. Scouts pull the 3 pieces of twine through the pony bead. Braid to the end. Dip in melted wax. To use, cut off a section. Fray one end a little bit and light to help start a fire.</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Take a hike with a photographer. Learn how to get the “perfect shot” without disturbing nature or other visitors</a:t>
                      </a:r>
                      <a:endParaRPr sz="1400" u="none" cap="none" strike="noStrike"/>
                    </a:p>
                  </a:txBody>
                  <a:tcPr marT="45725" marB="45725" marR="91450" marL="91450"/>
                </a:tc>
              </a:tr>
              <a:tr h="7633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Big Foot Playbook activity –Watch your step or Durable Surface Mystery</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Big Foot Playbook activity –Campfire Impact Game</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Big Foot Playbook activity – Quiet on the set</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7633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D81624"/>
                        </a:buClr>
                        <a:buSzPts val="1800"/>
                        <a:buFont typeface="Century Gothic"/>
                        <a:buNone/>
                      </a:pPr>
                      <a:r>
                        <a:rPr b="1" i="1" lang="en-US" sz="1800" u="none" cap="none" strike="noStrike">
                          <a:solidFill>
                            <a:srgbClr val="D81624"/>
                          </a:solidFill>
                        </a:rPr>
                        <a:t>What would you do? Type an idea in the chat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Big Foot Playbook activity – Mound Fire Mania</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Points Activity</a:t>
                      </a:r>
                      <a:endParaRPr sz="1400" u="none" cap="none" strike="noStrike"/>
                    </a:p>
                    <a:p>
                      <a:pPr indent="0" lvl="0" marL="0" marR="0" rtl="0" algn="l">
                        <a:lnSpc>
                          <a:spcPct val="100000"/>
                        </a:lnSpc>
                        <a:spcBef>
                          <a:spcPts val="0"/>
                        </a:spcBef>
                        <a:spcAft>
                          <a:spcPts val="0"/>
                        </a:spcAft>
                        <a:buClr>
                          <a:schemeClr val="lt1"/>
                        </a:buClr>
                        <a:buSzPts val="1800"/>
                        <a:buFont typeface="Calibri"/>
                        <a:buNone/>
                      </a:pPr>
                      <a:r>
                        <a:rPr lang="en-US" sz="1800" u="none" cap="none" strike="noStrike">
                          <a:latin typeface="Calibri"/>
                          <a:ea typeface="Calibri"/>
                          <a:cs typeface="Calibri"/>
                          <a:sym typeface="Calibri"/>
                        </a:rPr>
                        <a:t>Big Foot Playbook activity – Fort Building</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5"/>
          <p:cNvSpPr txBox="1"/>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2000"/>
              <a:buFont typeface="Century Gothic"/>
              <a:buNone/>
            </a:pPr>
            <a:r>
              <a:rPr lang="en-US"/>
              <a:t>Resources</a:t>
            </a:r>
            <a:endParaRPr/>
          </a:p>
        </p:txBody>
      </p:sp>
      <p:sp>
        <p:nvSpPr>
          <p:cNvPr id="605" name="Google Shape;605;p35"/>
          <p:cNvSpPr txBox="1"/>
          <p:nvPr>
            <p:ph idx="2" type="body"/>
          </p:nvPr>
        </p:nvSpPr>
        <p:spPr>
          <a:xfrm>
            <a:off x="333955" y="2260738"/>
            <a:ext cx="4286729" cy="36003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600"/>
              <a:buNone/>
            </a:pPr>
            <a:r>
              <a:rPr b="1" lang="en-US" sz="1600"/>
              <a:t>Leave No Trace Center for Outdoor Ethics</a:t>
            </a:r>
            <a:endParaRPr/>
          </a:p>
          <a:p>
            <a:pPr indent="0" lvl="0" marL="0" rtl="0" algn="l">
              <a:lnSpc>
                <a:spcPct val="100000"/>
              </a:lnSpc>
              <a:spcBef>
                <a:spcPts val="880"/>
              </a:spcBef>
              <a:spcAft>
                <a:spcPts val="0"/>
              </a:spcAft>
              <a:buSzPts val="1400"/>
              <a:buNone/>
            </a:pPr>
            <a:r>
              <a:rPr lang="en-US"/>
              <a:t>Lnt.org</a:t>
            </a:r>
            <a:endParaRPr/>
          </a:p>
          <a:p>
            <a:pPr indent="0" lvl="0" marL="0" rtl="0" algn="l">
              <a:lnSpc>
                <a:spcPct val="100000"/>
              </a:lnSpc>
              <a:spcBef>
                <a:spcPts val="880"/>
              </a:spcBef>
              <a:spcAft>
                <a:spcPts val="0"/>
              </a:spcAft>
              <a:buSzPts val="1400"/>
              <a:buNone/>
            </a:pPr>
            <a:r>
              <a:t/>
            </a:r>
            <a:endParaRPr/>
          </a:p>
          <a:p>
            <a:pPr indent="0" lvl="0" marL="0" rtl="0" algn="l">
              <a:lnSpc>
                <a:spcPct val="100000"/>
              </a:lnSpc>
              <a:spcBef>
                <a:spcPts val="880"/>
              </a:spcBef>
              <a:spcAft>
                <a:spcPts val="0"/>
              </a:spcAft>
              <a:buSzPts val="1400"/>
              <a:buNone/>
            </a:pPr>
            <a:r>
              <a:rPr lang="en-US"/>
              <a:t>Bigfoot’s Playbook</a:t>
            </a:r>
            <a:endParaRPr/>
          </a:p>
          <a:p>
            <a:pPr indent="0" lvl="0" marL="0" rtl="0" algn="l">
              <a:lnSpc>
                <a:spcPct val="100000"/>
              </a:lnSpc>
              <a:spcBef>
                <a:spcPts val="880"/>
              </a:spcBef>
              <a:spcAft>
                <a:spcPts val="0"/>
              </a:spcAft>
              <a:buSzPts val="1400"/>
              <a:buNone/>
            </a:pPr>
            <a:r>
              <a:rPr lang="en-US"/>
              <a:t>101 Ways to Teach Leave No Trace</a:t>
            </a:r>
            <a:endParaRPr/>
          </a:p>
          <a:p>
            <a:pPr indent="0" lvl="0" marL="0" rtl="0" algn="l">
              <a:lnSpc>
                <a:spcPct val="100000"/>
              </a:lnSpc>
              <a:spcBef>
                <a:spcPts val="880"/>
              </a:spcBef>
              <a:spcAft>
                <a:spcPts val="0"/>
              </a:spcAft>
              <a:buSzPts val="1400"/>
              <a:buNone/>
            </a:pPr>
            <a:r>
              <a:rPr lang="en-US"/>
              <a:t>Teaching Leave No Trace Activity Guide</a:t>
            </a:r>
            <a:endParaRPr/>
          </a:p>
          <a:p>
            <a:pPr indent="0" lvl="0" marL="0" rtl="0" algn="l">
              <a:lnSpc>
                <a:spcPct val="100000"/>
              </a:lnSpc>
              <a:spcBef>
                <a:spcPts val="880"/>
              </a:spcBef>
              <a:spcAft>
                <a:spcPts val="0"/>
              </a:spcAft>
              <a:buSzPts val="1400"/>
              <a:buNone/>
            </a:pPr>
            <a:r>
              <a:rPr lang="en-US"/>
              <a:t>PEAK Pack materials</a:t>
            </a:r>
            <a:endParaRPr/>
          </a:p>
          <a:p>
            <a:pPr indent="0" lvl="0" marL="0" rtl="0" algn="l">
              <a:lnSpc>
                <a:spcPct val="100000"/>
              </a:lnSpc>
              <a:spcBef>
                <a:spcPts val="880"/>
              </a:spcBef>
              <a:spcAft>
                <a:spcPts val="0"/>
              </a:spcAft>
              <a:buSzPts val="1400"/>
              <a:buNone/>
            </a:pPr>
            <a:r>
              <a:t/>
            </a:r>
            <a:endParaRPr/>
          </a:p>
          <a:p>
            <a:pPr indent="0" lvl="0" marL="0" rtl="0" algn="l">
              <a:lnSpc>
                <a:spcPct val="100000"/>
              </a:lnSpc>
              <a:spcBef>
                <a:spcPts val="880"/>
              </a:spcBef>
              <a:spcAft>
                <a:spcPts val="0"/>
              </a:spcAft>
              <a:buSzPts val="1400"/>
              <a:buNone/>
            </a:pPr>
            <a:r>
              <a:rPr lang="en-US"/>
              <a:t>https://lnt.org/our-work/youth-education/</a:t>
            </a:r>
            <a:endParaRPr/>
          </a:p>
        </p:txBody>
      </p:sp>
      <p:sp>
        <p:nvSpPr>
          <p:cNvPr id="606" name="Google Shape;606;p35"/>
          <p:cNvSpPr txBox="1"/>
          <p:nvPr/>
        </p:nvSpPr>
        <p:spPr>
          <a:xfrm>
            <a:off x="5335325" y="652007"/>
            <a:ext cx="6297433"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Additional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sng" cap="none" strike="noStrike">
                <a:solidFill>
                  <a:schemeClr val="hlink"/>
                </a:solidFill>
                <a:latin typeface="Century Gothic"/>
                <a:ea typeface="Century Gothic"/>
                <a:cs typeface="Century Gothic"/>
                <a:sym typeface="Century Gothic"/>
                <a:hlinkClick r:id="rId3"/>
              </a:rPr>
              <a:t>https://filestore.scouting.org/filestore/Outdoor%20Program/pdf/430-001.pdf</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sng" cap="none" strike="noStrike">
                <a:solidFill>
                  <a:schemeClr val="hlink"/>
                </a:solidFill>
                <a:latin typeface="Century Gothic"/>
                <a:ea typeface="Century Gothic"/>
                <a:cs typeface="Century Gothic"/>
                <a:sym typeface="Century Gothic"/>
                <a:hlinkClick r:id="rId4"/>
              </a:rPr>
              <a:t>http://outdoorethics-bsa.org/resources/</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sng" cap="none" strike="noStrike">
                <a:solidFill>
                  <a:schemeClr val="hlink"/>
                </a:solidFill>
                <a:latin typeface="Century Gothic"/>
                <a:ea typeface="Century Gothic"/>
                <a:cs typeface="Century Gothic"/>
                <a:sym typeface="Century Gothic"/>
                <a:hlinkClick r:id="rId5"/>
              </a:rPr>
              <a:t>http://usscouts.org/usscouts/camporees.asp</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607" name="Google Shape;607;p35"/>
          <p:cNvSpPr txBox="1"/>
          <p:nvPr/>
        </p:nvSpPr>
        <p:spPr>
          <a:xfrm>
            <a:off x="5530131" y="3697357"/>
            <a:ext cx="590781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Examples of Leader’s Guide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sng" cap="none" strike="noStrike">
                <a:solidFill>
                  <a:schemeClr val="hlink"/>
                </a:solidFill>
                <a:latin typeface="Century Gothic"/>
                <a:ea typeface="Century Gothic"/>
                <a:cs typeface="Century Gothic"/>
                <a:sym typeface="Century Gothic"/>
                <a:hlinkClick r:id="rId6"/>
              </a:rPr>
              <a:t>https://www.danielboonecouncil.org/files/22985/TTC-Leader-Guide-pdf-pdf</a:t>
            </a:r>
            <a:endParaRPr b="0" i="0" sz="1800" u="none" cap="none" strike="noStrike">
              <a:solidFill>
                <a:schemeClr val="lt1"/>
              </a:solidFill>
              <a:latin typeface="Century Gothic"/>
              <a:ea typeface="Century Gothic"/>
              <a:cs typeface="Century Gothic"/>
              <a:sym typeface="Century Gothic"/>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sng" cap="none" strike="noStrike">
                <a:solidFill>
                  <a:schemeClr val="hlink"/>
                </a:solidFill>
                <a:latin typeface="Century Gothic"/>
                <a:ea typeface="Century Gothic"/>
                <a:cs typeface="Century Gothic"/>
                <a:sym typeface="Century Gothic"/>
                <a:hlinkClick r:id="rId7"/>
              </a:rPr>
              <a:t>https://www.scoutingvermont.org/uploads/4/7/2/2/47226097/2019_fall_camporee_-_scouting_olympics.pdf</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6"/>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EFE"/>
              </a:buClr>
              <a:buSzPts val="4000"/>
              <a:buFont typeface="Century Gothic"/>
              <a:buNone/>
            </a:pPr>
            <a:r>
              <a:rPr lang="en-US"/>
              <a:t>Possible Awards for Campers and Units</a:t>
            </a:r>
            <a:endParaRPr/>
          </a:p>
        </p:txBody>
      </p:sp>
      <p:sp>
        <p:nvSpPr>
          <p:cNvPr id="613" name="Google Shape;613;p36"/>
          <p:cNvSpPr txBox="1"/>
          <p:nvPr/>
        </p:nvSpPr>
        <p:spPr>
          <a:xfrm>
            <a:off x="3395206" y="2014583"/>
            <a:ext cx="7432482" cy="45550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lt1"/>
                </a:solidFill>
                <a:latin typeface="Calibri"/>
                <a:ea typeface="Calibri"/>
                <a:cs typeface="Calibri"/>
                <a:sym typeface="Calibri"/>
              </a:rPr>
              <a:t>Big Foot Award</a:t>
            </a:r>
            <a:r>
              <a:rPr b="0" i="0" lang="en-US" sz="1800" u="none" cap="none" strike="noStrike">
                <a:solidFill>
                  <a:schemeClr val="lt1"/>
                </a:solidFill>
                <a:latin typeface="Calibri"/>
                <a:ea typeface="Calibri"/>
                <a:cs typeface="Calibri"/>
                <a:sym typeface="Calibri"/>
              </a:rPr>
              <a:t>: by earning points at stations. For scouts or units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lt1"/>
                </a:solidFill>
                <a:latin typeface="Calibri"/>
                <a:ea typeface="Calibri"/>
                <a:cs typeface="Calibri"/>
                <a:sym typeface="Calibri"/>
              </a:rPr>
              <a:t>Big Foot camouflage costume or Big Foot Skit: </a:t>
            </a:r>
            <a:r>
              <a:rPr b="0" i="0" lang="en-US" sz="1800" u="none" cap="none" strike="noStrike">
                <a:solidFill>
                  <a:schemeClr val="lt1"/>
                </a:solidFill>
                <a:latin typeface="Calibri"/>
                <a:ea typeface="Calibri"/>
                <a:cs typeface="Calibri"/>
                <a:sym typeface="Calibri"/>
              </a:rPr>
              <a:t>for units</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lt1"/>
                </a:solidFill>
                <a:latin typeface="Calibri"/>
                <a:ea typeface="Calibri"/>
                <a:cs typeface="Calibri"/>
                <a:sym typeface="Calibri"/>
              </a:rPr>
              <a:t>Forester Award: </a:t>
            </a:r>
            <a:r>
              <a:rPr b="0" i="0" lang="en-US" sz="1800" u="none" cap="none" strike="noStrike">
                <a:solidFill>
                  <a:schemeClr val="lt1"/>
                </a:solidFill>
                <a:latin typeface="Calibri"/>
                <a:ea typeface="Calibri"/>
                <a:cs typeface="Calibri"/>
                <a:sym typeface="Calibri"/>
              </a:rPr>
              <a:t>service project  participant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lt1"/>
                </a:solidFill>
                <a:latin typeface="Calibri"/>
                <a:ea typeface="Calibri"/>
                <a:cs typeface="Calibri"/>
                <a:sym typeface="Calibri"/>
              </a:rPr>
              <a:t>Bright Idea Award</a:t>
            </a:r>
            <a:r>
              <a:rPr b="0" i="0" lang="en-US" sz="1800" u="none" cap="none" strike="noStrike">
                <a:solidFill>
                  <a:schemeClr val="lt1"/>
                </a:solidFill>
                <a:latin typeface="Calibri"/>
                <a:ea typeface="Calibri"/>
                <a:cs typeface="Calibri"/>
                <a:sym typeface="Calibri"/>
              </a:rPr>
              <a:t>: for scouts or units that have an innovative idea on minimizing camp impacts.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lt1"/>
                </a:solidFill>
                <a:latin typeface="Calibri"/>
                <a:ea typeface="Calibri"/>
                <a:cs typeface="Calibri"/>
                <a:sym typeface="Calibri"/>
              </a:rPr>
              <a:t>BSA Awards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lt1"/>
                </a:solidFill>
                <a:latin typeface="Calibri"/>
                <a:ea typeface="Calibri"/>
                <a:cs typeface="Calibri"/>
                <a:sym typeface="Calibri"/>
              </a:rPr>
              <a:t>Outdoor Ethics Award and Outdoor Ethics Action Award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14" name="Google Shape;614;p36"/>
          <p:cNvPicPr preferRelativeResize="0"/>
          <p:nvPr/>
        </p:nvPicPr>
        <p:blipFill rotWithShape="1">
          <a:blip r:embed="rId3">
            <a:alphaModFix/>
          </a:blip>
          <a:srcRect b="0" l="0" r="0" t="0"/>
          <a:stretch/>
        </p:blipFill>
        <p:spPr>
          <a:xfrm>
            <a:off x="810000" y="2819976"/>
            <a:ext cx="1364398" cy="13643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7"/>
          <p:cNvSpPr txBox="1"/>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EFE"/>
              </a:buClr>
              <a:buSzPts val="3600"/>
              <a:buFont typeface="Century Gothic"/>
              <a:buNone/>
            </a:pPr>
            <a:r>
              <a:rPr lang="en-US" sz="3600"/>
              <a:t>Q&amp;A</a:t>
            </a:r>
            <a:endParaRPr/>
          </a:p>
        </p:txBody>
      </p:sp>
      <p:sp>
        <p:nvSpPr>
          <p:cNvPr id="620" name="Google Shape;620;p37"/>
          <p:cNvSpPr txBox="1"/>
          <p:nvPr>
            <p:ph idx="1" type="body"/>
          </p:nvPr>
        </p:nvSpPr>
        <p:spPr>
          <a:xfrm>
            <a:off x="814728" y="2344684"/>
            <a:ext cx="4852988" cy="35163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sz="1800"/>
              <a:t>Ideas to share… type ideas into the chat or raise your hand for a minute to talk about your idea.</a:t>
            </a:r>
            <a:endParaRPr/>
          </a:p>
        </p:txBody>
      </p:sp>
      <p:pic>
        <p:nvPicPr>
          <p:cNvPr id="621" name="Google Shape;621;p37"/>
          <p:cNvPicPr preferRelativeResize="0"/>
          <p:nvPr>
            <p:ph idx="2" type="pic"/>
          </p:nvPr>
        </p:nvPicPr>
        <p:blipFill rotWithShape="1">
          <a:blip r:embed="rId3">
            <a:alphaModFix/>
          </a:blip>
          <a:srcRect b="0" l="16675" r="16675" t="0"/>
          <a:stretch/>
        </p:blipFill>
        <p:spPr>
          <a:xfrm>
            <a:off x="6098117" y="0"/>
            <a:ext cx="6093883" cy="6858000"/>
          </a:xfrm>
          <a:prstGeom prst="rect">
            <a:avLst/>
          </a:prstGeom>
          <a:noFill/>
          <a:ln cap="flat" cmpd="sng" w="9525">
            <a:solidFill>
              <a:schemeClr val="lt2"/>
            </a:solidFill>
            <a:prstDash val="solid"/>
            <a:round/>
            <a:headEnd len="sm" w="sm" type="none"/>
            <a:tailEnd len="sm" w="sm" type="none"/>
          </a:ln>
          <a:effectLst>
            <a:outerShdw blurRad="508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8"/>
          <p:cNvSpPr txBox="1"/>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EFE"/>
              </a:buClr>
              <a:buSzPts val="3600"/>
              <a:buFont typeface="Century Gothic"/>
              <a:buNone/>
            </a:pPr>
            <a:r>
              <a:rPr lang="en-US" sz="3600"/>
              <a:t>Feedback is a gift</a:t>
            </a:r>
            <a:endParaRPr/>
          </a:p>
        </p:txBody>
      </p:sp>
      <p:pic>
        <p:nvPicPr>
          <p:cNvPr descr="Compass" id="627" name="Google Shape;627;p38"/>
          <p:cNvPicPr preferRelativeResize="0"/>
          <p:nvPr>
            <p:ph idx="2" type="pic"/>
          </p:nvPr>
        </p:nvPicPr>
        <p:blipFill rotWithShape="1">
          <a:blip r:embed="rId3">
            <a:alphaModFix/>
          </a:blip>
          <a:srcRect b="0" l="20385" r="20385" t="0"/>
          <a:stretch/>
        </p:blipFill>
        <p:spPr>
          <a:xfrm>
            <a:off x="6098117" y="0"/>
            <a:ext cx="6093883" cy="6858000"/>
          </a:xfrm>
          <a:prstGeom prst="rect">
            <a:avLst/>
          </a:prstGeom>
          <a:noFill/>
          <a:ln cap="flat" cmpd="sng" w="9525">
            <a:solidFill>
              <a:schemeClr val="lt2"/>
            </a:solidFill>
            <a:prstDash val="solid"/>
            <a:round/>
            <a:headEnd len="sm" w="sm" type="none"/>
            <a:tailEnd len="sm" w="sm" type="none"/>
          </a:ln>
          <a:effectLst>
            <a:outerShdw blurRad="50800">
              <a:srgbClr val="000000">
                <a:alpha val="40000"/>
              </a:srgbClr>
            </a:outerShdw>
          </a:effectLst>
        </p:spPr>
      </p:pic>
      <p:sp>
        <p:nvSpPr>
          <p:cNvPr id="628" name="Google Shape;628;p38"/>
          <p:cNvSpPr txBox="1"/>
          <p:nvPr>
            <p:ph idx="1" type="body"/>
          </p:nvPr>
        </p:nvSpPr>
        <p:spPr>
          <a:xfrm>
            <a:off x="814728" y="2344684"/>
            <a:ext cx="4852988" cy="35163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sz="1800"/>
              <a:t>Please take a minute to share your feedback. It really does make a difference!</a:t>
            </a:r>
            <a:endParaRPr/>
          </a:p>
          <a:p>
            <a:pPr indent="0" lvl="0" marL="0" rtl="0" algn="l">
              <a:lnSpc>
                <a:spcPct val="100000"/>
              </a:lnSpc>
              <a:spcBef>
                <a:spcPts val="960"/>
              </a:spcBef>
              <a:spcAft>
                <a:spcPts val="0"/>
              </a:spcAft>
              <a:buSzPts val="1800"/>
              <a:buNone/>
            </a:pPr>
            <a:r>
              <a:rPr lang="en-US" sz="1800" u="sng">
                <a:solidFill>
                  <a:schemeClr val="hlink"/>
                </a:solidFill>
                <a:hlinkClick r:id="rId4"/>
              </a:rPr>
              <a:t>https://tinyurl.com/oertjun21</a:t>
            </a:r>
            <a:endParaRPr sz="1800"/>
          </a:p>
          <a:p>
            <a:pPr indent="0" lvl="0" marL="0" rtl="0" algn="l">
              <a:lnSpc>
                <a:spcPct val="100000"/>
              </a:lnSpc>
              <a:spcBef>
                <a:spcPts val="960"/>
              </a:spcBef>
              <a:spcAft>
                <a:spcPts val="0"/>
              </a:spcAft>
              <a:buSzPts val="1800"/>
              <a:buNone/>
            </a:pPr>
            <a:r>
              <a:t/>
            </a:r>
            <a:endParaRPr sz="1800"/>
          </a:p>
        </p:txBody>
      </p:sp>
      <p:pic>
        <p:nvPicPr>
          <p:cNvPr descr="Qr code&#10;&#10;Description automatically generated" id="629" name="Google Shape;629;p38"/>
          <p:cNvPicPr preferRelativeResize="0"/>
          <p:nvPr/>
        </p:nvPicPr>
        <p:blipFill rotWithShape="1">
          <a:blip r:embed="rId5">
            <a:alphaModFix/>
          </a:blip>
          <a:srcRect b="0" l="0" r="0" t="0"/>
          <a:stretch/>
        </p:blipFill>
        <p:spPr>
          <a:xfrm>
            <a:off x="2007814" y="3975614"/>
            <a:ext cx="2065317" cy="206531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9"/>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4000"/>
              <a:buFont typeface="Century Gothic"/>
              <a:buNone/>
            </a:pPr>
            <a:r>
              <a:rPr lang="en-US"/>
              <a:t>Announcements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40"/>
          <p:cNvSpPr txBox="1"/>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3200"/>
              <a:buFont typeface="Century Gothic"/>
              <a:buNone/>
            </a:pPr>
            <a:r>
              <a:rPr lang="en-US"/>
              <a:t>Social Time</a:t>
            </a:r>
            <a:endParaRPr/>
          </a:p>
        </p:txBody>
      </p:sp>
      <p:pic>
        <p:nvPicPr>
          <p:cNvPr id="640" name="Google Shape;640;p40"/>
          <p:cNvPicPr preferRelativeResize="0"/>
          <p:nvPr/>
        </p:nvPicPr>
        <p:blipFill rotWithShape="1">
          <a:blip r:embed="rId3">
            <a:alphaModFix/>
          </a:blip>
          <a:srcRect b="0" l="0" r="0" t="0"/>
          <a:stretch/>
        </p:blipFill>
        <p:spPr>
          <a:xfrm>
            <a:off x="6096000" y="1653956"/>
            <a:ext cx="5522181" cy="36814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bed with a red blanket&#10;&#10;Description automatically generated" id="366" name="Google Shape;366;p4"/>
          <p:cNvPicPr preferRelativeResize="0"/>
          <p:nvPr/>
        </p:nvPicPr>
        <p:blipFill rotWithShape="1">
          <a:blip r:embed="rId3">
            <a:alphaModFix/>
          </a:blip>
          <a:srcRect b="0" l="0" r="0" t="0"/>
          <a:stretch/>
        </p:blipFill>
        <p:spPr>
          <a:xfrm>
            <a:off x="0" y="766"/>
            <a:ext cx="12192000" cy="6856467"/>
          </a:xfrm>
          <a:prstGeom prst="rect">
            <a:avLst/>
          </a:prstGeom>
          <a:noFill/>
          <a:ln>
            <a:noFill/>
          </a:ln>
        </p:spPr>
      </p:pic>
      <p:sp>
        <p:nvSpPr>
          <p:cNvPr id="367" name="Google Shape;367;p4"/>
          <p:cNvSpPr txBox="1"/>
          <p:nvPr/>
        </p:nvSpPr>
        <p:spPr>
          <a:xfrm>
            <a:off x="1" y="1828561"/>
            <a:ext cx="12191999" cy="2800767"/>
          </a:xfrm>
          <a:prstGeom prst="rect">
            <a:avLst/>
          </a:prstGeom>
          <a:solidFill>
            <a:srgbClr val="000000">
              <a:alpha val="49411"/>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E8E8E8"/>
                </a:solidFill>
                <a:latin typeface="Century Gothic"/>
                <a:ea typeface="Century Gothic"/>
                <a:cs typeface="Century Gothic"/>
                <a:sym typeface="Century Gothic"/>
              </a:rPr>
              <a:t>I pledge allegiance to the </a:t>
            </a:r>
            <a:r>
              <a:rPr b="0" i="0" lang="en-US" sz="4400" u="none" cap="none" strike="noStrike">
                <a:solidFill>
                  <a:srgbClr val="E8E8E8"/>
                </a:solidFill>
                <a:latin typeface="Libre Franklin"/>
                <a:ea typeface="Libre Franklin"/>
                <a:cs typeface="Libre Franklin"/>
                <a:sym typeface="Libre Franklin"/>
              </a:rPr>
              <a:t>Flag</a:t>
            </a:r>
            <a:r>
              <a:rPr b="0" i="0" lang="en-US" sz="4400" u="none" cap="none" strike="noStrike">
                <a:solidFill>
                  <a:srgbClr val="E8E8E8"/>
                </a:solidFill>
                <a:latin typeface="Century Gothic"/>
                <a:ea typeface="Century Gothic"/>
                <a:cs typeface="Century Gothic"/>
                <a:sym typeface="Century Gothic"/>
              </a:rPr>
              <a:t> of the United States of America, and to the Republic for which it stands, one Nation under God, indivisible, with liberty and justice for all.</a:t>
            </a:r>
            <a:endParaRPr b="0" i="0" sz="4400" u="none" cap="none" strike="noStrike">
              <a:solidFill>
                <a:srgbClr val="E8E8E8"/>
              </a:solidFill>
              <a:latin typeface="Libre Franklin Thin"/>
              <a:ea typeface="Libre Franklin Thin"/>
              <a:cs typeface="Libre Franklin Thin"/>
              <a:sym typeface="Libre Franklin Th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
          <p:cNvPicPr preferRelativeResize="0"/>
          <p:nvPr/>
        </p:nvPicPr>
        <p:blipFill rotWithShape="1">
          <a:blip r:embed="rId3">
            <a:alphaModFix/>
          </a:blip>
          <a:srcRect b="0" l="0" r="0" t="0"/>
          <a:stretch/>
        </p:blipFill>
        <p:spPr>
          <a:xfrm>
            <a:off x="36554" y="-166977"/>
            <a:ext cx="12179300" cy="6858000"/>
          </a:xfrm>
          <a:prstGeom prst="rect">
            <a:avLst/>
          </a:prstGeom>
          <a:noFill/>
          <a:ln>
            <a:noFill/>
          </a:ln>
        </p:spPr>
      </p:pic>
      <p:sp>
        <p:nvSpPr>
          <p:cNvPr id="373" name="Google Shape;373;p5"/>
          <p:cNvSpPr txBox="1"/>
          <p:nvPr/>
        </p:nvSpPr>
        <p:spPr>
          <a:xfrm>
            <a:off x="669036" y="473694"/>
            <a:ext cx="8611200" cy="591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C7C7C7"/>
                </a:solidFill>
                <a:latin typeface="Libre Franklin"/>
                <a:ea typeface="Libre Franklin"/>
                <a:cs typeface="Libre Franklin"/>
                <a:sym typeface="Libre Franklin"/>
              </a:rPr>
              <a:t>SCOUT OATH</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C7C7C7"/>
              </a:solidFill>
              <a:latin typeface="Libre Franklin Thin"/>
              <a:ea typeface="Libre Franklin Thin"/>
              <a:cs typeface="Libre Franklin Thin"/>
              <a:sym typeface="Libre Franklin Thin"/>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On my honor I will do my best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to do my duty to God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and my country and to obey the Scout Law;</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to help other people at all times;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to keep myself physically strong,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C7C7C7"/>
                </a:solidFill>
                <a:latin typeface="Libre Franklin Thin"/>
                <a:ea typeface="Libre Franklin Thin"/>
                <a:cs typeface="Libre Franklin Thin"/>
                <a:sym typeface="Libre Franklin Thin"/>
              </a:rPr>
              <a:t>mentally awake, and morally straight.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
          <p:cNvPicPr preferRelativeResize="0"/>
          <p:nvPr/>
        </p:nvPicPr>
        <p:blipFill rotWithShape="1">
          <a:blip r:embed="rId3">
            <a:alphaModFix/>
          </a:blip>
          <a:srcRect b="0" l="0" r="0" t="0"/>
          <a:stretch/>
        </p:blipFill>
        <p:spPr>
          <a:xfrm>
            <a:off x="0" y="0"/>
            <a:ext cx="12179300" cy="6858000"/>
          </a:xfrm>
          <a:prstGeom prst="rect">
            <a:avLst/>
          </a:prstGeom>
          <a:noFill/>
          <a:ln>
            <a:noFill/>
          </a:ln>
        </p:spPr>
      </p:pic>
      <p:sp>
        <p:nvSpPr>
          <p:cNvPr id="379" name="Google Shape;379;p6"/>
          <p:cNvSpPr txBox="1"/>
          <p:nvPr/>
        </p:nvSpPr>
        <p:spPr>
          <a:xfrm>
            <a:off x="783350" y="40800"/>
            <a:ext cx="9527100" cy="678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300"/>
              <a:buFont typeface="Arial"/>
              <a:buNone/>
            </a:pPr>
            <a:r>
              <a:rPr b="1" i="0" lang="en-US" sz="5300" u="none" cap="none" strike="noStrike">
                <a:solidFill>
                  <a:srgbClr val="BFBFBF"/>
                </a:solidFill>
                <a:latin typeface="Libre Franklin"/>
                <a:ea typeface="Libre Franklin"/>
                <a:cs typeface="Libre Franklin"/>
                <a:sym typeface="Libre Franklin"/>
              </a:rPr>
              <a:t>SCOUT LAW</a:t>
            </a:r>
            <a:endParaRPr b="1"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BFBFBF"/>
              </a:solidFill>
              <a:latin typeface="Libre Franklin Thin"/>
              <a:ea typeface="Libre Franklin Thin"/>
              <a:cs typeface="Libre Franklin Thin"/>
              <a:sym typeface="Libre Franklin Thin"/>
            </a:endParaRPr>
          </a:p>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BFBFBF"/>
                </a:solidFill>
                <a:latin typeface="Libre Franklin Thin"/>
                <a:ea typeface="Libre Franklin Thin"/>
                <a:cs typeface="Libre Franklin Thin"/>
                <a:sym typeface="Libre Franklin Thin"/>
              </a:rPr>
              <a:t>A Scout is…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BFBFBF"/>
                </a:solidFill>
                <a:latin typeface="Libre Franklin Thin"/>
                <a:ea typeface="Libre Franklin Thin"/>
                <a:cs typeface="Libre Franklin Thin"/>
                <a:sym typeface="Libre Franklin Thin"/>
              </a:rPr>
              <a:t>Trustworthy, Loyal, Helpful, Friendly,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BFBFBF"/>
                </a:solidFill>
                <a:latin typeface="Libre Franklin Thin"/>
                <a:ea typeface="Libre Franklin Thin"/>
                <a:cs typeface="Libre Franklin Thin"/>
                <a:sym typeface="Libre Franklin Thin"/>
              </a:rPr>
              <a:t>Courteous, Kind, Obedient, Cheerful,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BFBFBF"/>
                </a:solidFill>
                <a:latin typeface="Libre Franklin Thin"/>
                <a:ea typeface="Libre Franklin Thin"/>
                <a:cs typeface="Libre Franklin Thin"/>
                <a:sym typeface="Libre Franklin Thin"/>
              </a:rPr>
              <a:t>Thrifty, Brave, Clean, </a:t>
            </a:r>
            <a:endParaRPr b="0" i="0" sz="5300" u="none" cap="none" strike="noStrike">
              <a:solidFill>
                <a:srgbClr val="BFBFBF"/>
              </a:solidFill>
              <a:latin typeface="Libre Franklin Thin"/>
              <a:ea typeface="Libre Franklin Thin"/>
              <a:cs typeface="Libre Franklin Thin"/>
              <a:sym typeface="Libre Franklin Thin"/>
            </a:endParaRPr>
          </a:p>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BFBFBF"/>
                </a:solidFill>
                <a:latin typeface="Libre Franklin Thin"/>
                <a:ea typeface="Libre Franklin Thin"/>
                <a:cs typeface="Libre Franklin Thin"/>
                <a:sym typeface="Libre Franklin Thin"/>
              </a:rPr>
              <a:t>and Reverent.</a:t>
            </a:r>
            <a:endParaRPr b="0" i="0" sz="5300" u="none" cap="none" strike="noStrike">
              <a:solidFill>
                <a:srgbClr val="BFBFBF"/>
              </a:solidFill>
              <a:latin typeface="Libre Franklin"/>
              <a:ea typeface="Libre Franklin"/>
              <a:cs typeface="Libre Franklin"/>
              <a:sym typeface="Libre Frankl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7"/>
          <p:cNvPicPr preferRelativeResize="0"/>
          <p:nvPr/>
        </p:nvPicPr>
        <p:blipFill rotWithShape="1">
          <a:blip r:embed="rId3">
            <a:alphaModFix/>
          </a:blip>
          <a:srcRect b="0" l="0" r="0" t="0"/>
          <a:stretch/>
        </p:blipFill>
        <p:spPr>
          <a:xfrm>
            <a:off x="6350" y="0"/>
            <a:ext cx="12179300" cy="6858000"/>
          </a:xfrm>
          <a:prstGeom prst="rect">
            <a:avLst/>
          </a:prstGeom>
          <a:noFill/>
          <a:ln>
            <a:noFill/>
          </a:ln>
        </p:spPr>
      </p:pic>
      <p:sp>
        <p:nvSpPr>
          <p:cNvPr id="385" name="Google Shape;385;p7"/>
          <p:cNvSpPr txBox="1"/>
          <p:nvPr/>
        </p:nvSpPr>
        <p:spPr>
          <a:xfrm>
            <a:off x="610186" y="3"/>
            <a:ext cx="8768400" cy="6864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4A4A4A"/>
                </a:solidFill>
                <a:latin typeface="Libre Franklin"/>
                <a:ea typeface="Libre Franklin"/>
                <a:cs typeface="Libre Franklin"/>
                <a:sym typeface="Libre Franklin"/>
              </a:rPr>
              <a:t>Outdoor Code</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4A4A4A"/>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4A4A4A"/>
                </a:solidFill>
                <a:latin typeface="Libre Franklin"/>
                <a:ea typeface="Libre Franklin"/>
                <a:cs typeface="Libre Franklin"/>
                <a:sym typeface="Libre Franklin"/>
              </a:rPr>
              <a:t>As an American, I will do my best 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4A4A4A"/>
                </a:solidFill>
                <a:latin typeface="Libre Franklin"/>
                <a:ea typeface="Libre Franklin"/>
                <a:cs typeface="Libre Franklin"/>
                <a:sym typeface="Libre Franklin"/>
              </a:rPr>
              <a:t>Be clean in my outdoor manners,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4A4A4A"/>
                </a:solidFill>
                <a:latin typeface="Libre Franklin"/>
                <a:ea typeface="Libre Franklin"/>
                <a:cs typeface="Libre Franklin"/>
                <a:sym typeface="Libre Franklin"/>
              </a:rPr>
              <a:t>Be careful with fire,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4A4A4A"/>
                </a:solidFill>
                <a:latin typeface="Libre Franklin"/>
                <a:ea typeface="Libre Franklin"/>
                <a:cs typeface="Libre Franklin"/>
                <a:sym typeface="Libre Franklin"/>
              </a:rPr>
              <a:t>Be considerate in the outdoors and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4A4A4A"/>
                </a:solidFill>
                <a:latin typeface="Libre Franklin"/>
                <a:ea typeface="Libre Franklin"/>
                <a:cs typeface="Libre Franklin"/>
                <a:sym typeface="Libre Franklin"/>
              </a:rPr>
              <a:t>Be conservation-minded.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8"/>
          <p:cNvSpPr txBox="1"/>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FEFE"/>
              </a:buClr>
              <a:buSzPts val="4200"/>
              <a:buFont typeface="Century Gothic"/>
              <a:buNone/>
            </a:pPr>
            <a:r>
              <a:rPr lang="en-US"/>
              <a:t>Safety Moment</a:t>
            </a:r>
            <a:endParaRPr/>
          </a:p>
          <a:p>
            <a:pPr indent="0" lvl="0" marL="0" rtl="0" algn="l">
              <a:lnSpc>
                <a:spcPct val="100000"/>
              </a:lnSpc>
              <a:spcBef>
                <a:spcPts val="0"/>
              </a:spcBef>
              <a:spcAft>
                <a:spcPts val="0"/>
              </a:spcAft>
              <a:buClr>
                <a:srgbClr val="FEFEFE"/>
              </a:buClr>
              <a:buSzPts val="4200"/>
              <a:buFont typeface="Century Gothic"/>
              <a:buNone/>
            </a:pPr>
            <a:r>
              <a:rPr lang="en-US" sz="3200">
                <a:solidFill>
                  <a:srgbClr val="FEFEFE"/>
                </a:solidFill>
              </a:rPr>
              <a:t>Courtesy of Leave No Trace</a:t>
            </a:r>
            <a:endParaRPr sz="3200">
              <a:solidFill>
                <a:srgbClr val="FEFEFE"/>
              </a:solidFill>
            </a:endParaRPr>
          </a:p>
          <a:p>
            <a:pPr indent="0" lvl="0" marL="0" rtl="0" algn="l">
              <a:lnSpc>
                <a:spcPct val="100000"/>
              </a:lnSpc>
              <a:spcBef>
                <a:spcPts val="0"/>
              </a:spcBef>
              <a:spcAft>
                <a:spcPts val="0"/>
              </a:spcAft>
              <a:buClr>
                <a:srgbClr val="FEFEFE"/>
              </a:buClr>
              <a:buSzPts val="4200"/>
              <a:buFont typeface="Century Gothic"/>
              <a:buNone/>
            </a:pPr>
            <a:r>
              <a:rPr lang="en-US" sz="3200">
                <a:solidFill>
                  <a:srgbClr val="FEFEFE"/>
                </a:solidFill>
              </a:rPr>
              <a:t>Back to Basics Wildfire toolkit</a:t>
            </a:r>
            <a:endParaRPr/>
          </a:p>
        </p:txBody>
      </p:sp>
      <p:sp>
        <p:nvSpPr>
          <p:cNvPr id="391" name="Google Shape;391;p8"/>
          <p:cNvSpPr txBox="1"/>
          <p:nvPr>
            <p:ph idx="1" type="body"/>
          </p:nvPr>
        </p:nvSpPr>
        <p:spPr>
          <a:xfrm>
            <a:off x="853190" y="4443680"/>
            <a:ext cx="5891636" cy="713241"/>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3200"/>
              <a:t>Wildfire Safety</a:t>
            </a:r>
            <a:endParaRPr/>
          </a:p>
        </p:txBody>
      </p:sp>
      <p:pic>
        <p:nvPicPr>
          <p:cNvPr id="392" name="Google Shape;392;p8"/>
          <p:cNvPicPr preferRelativeResize="0"/>
          <p:nvPr/>
        </p:nvPicPr>
        <p:blipFill rotWithShape="1">
          <a:blip r:embed="rId3">
            <a:alphaModFix/>
          </a:blip>
          <a:srcRect b="0" l="0" r="0" t="0"/>
          <a:stretch/>
        </p:blipFill>
        <p:spPr>
          <a:xfrm>
            <a:off x="7788673" y="459274"/>
            <a:ext cx="3669157" cy="50434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10"/>
          <p:cNvPicPr preferRelativeResize="0"/>
          <p:nvPr/>
        </p:nvPicPr>
        <p:blipFill rotWithShape="1">
          <a:blip r:embed="rId3">
            <a:alphaModFix/>
          </a:blip>
          <a:srcRect b="0" l="0" r="0" t="0"/>
          <a:stretch/>
        </p:blipFill>
        <p:spPr>
          <a:xfrm>
            <a:off x="999241" y="415770"/>
            <a:ext cx="8616099" cy="60264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3_Bevel">
  <a:themeElements>
    <a:clrScheme name="Bevel.pot 12">
      <a:dk1>
        <a:srgbClr val="33CCFF"/>
      </a:dk1>
      <a:lt1>
        <a:srgbClr val="FFFF00"/>
      </a:lt1>
      <a:dk2>
        <a:srgbClr val="000000"/>
      </a:dk2>
      <a:lt2>
        <a:srgbClr val="99FFFF"/>
      </a:lt2>
      <a:accent1>
        <a:srgbClr val="000080"/>
      </a:accent1>
      <a:accent2>
        <a:srgbClr val="009300"/>
      </a:accent2>
      <a:accent3>
        <a:srgbClr val="AAAAAA"/>
      </a:accent3>
      <a:accent4>
        <a:srgbClr val="DADA00"/>
      </a:accent4>
      <a:accent5>
        <a:srgbClr val="AAAAC0"/>
      </a:accent5>
      <a:accent6>
        <a:srgbClr val="008500"/>
      </a:accent6>
      <a:hlink>
        <a:srgbClr val="FFFFFF"/>
      </a:hlink>
      <a:folHlink>
        <a:srgbClr val="FF0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2_Bevel">
  <a:themeElements>
    <a:clrScheme name="Bevel 12">
      <a:dk1>
        <a:srgbClr val="33CCFF"/>
      </a:dk1>
      <a:lt1>
        <a:srgbClr val="FFFF00"/>
      </a:lt1>
      <a:dk2>
        <a:srgbClr val="000000"/>
      </a:dk2>
      <a:lt2>
        <a:srgbClr val="99FFFF"/>
      </a:lt2>
      <a:accent1>
        <a:srgbClr val="000080"/>
      </a:accent1>
      <a:accent2>
        <a:srgbClr val="009300"/>
      </a:accent2>
      <a:accent3>
        <a:srgbClr val="AAAAAA"/>
      </a:accent3>
      <a:accent4>
        <a:srgbClr val="DADA00"/>
      </a:accent4>
      <a:accent5>
        <a:srgbClr val="AAAAC0"/>
      </a:accent5>
      <a:accent6>
        <a:srgbClr val="008500"/>
      </a:accent6>
      <a:hlink>
        <a:srgbClr val="FFFFFF"/>
      </a:hlink>
      <a:folHlink>
        <a:srgbClr val="FF0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2_Bevel">
  <a:themeElements>
    <a:clrScheme name="Bevel 12">
      <a:dk1>
        <a:srgbClr val="33CCFF"/>
      </a:dk1>
      <a:lt1>
        <a:srgbClr val="FFFF00"/>
      </a:lt1>
      <a:dk2>
        <a:srgbClr val="000000"/>
      </a:dk2>
      <a:lt2>
        <a:srgbClr val="99FFFF"/>
      </a:lt2>
      <a:accent1>
        <a:srgbClr val="000080"/>
      </a:accent1>
      <a:accent2>
        <a:srgbClr val="009300"/>
      </a:accent2>
      <a:accent3>
        <a:srgbClr val="AAAAAA"/>
      </a:accent3>
      <a:accent4>
        <a:srgbClr val="DADA00"/>
      </a:accent4>
      <a:accent5>
        <a:srgbClr val="AAAAC0"/>
      </a:accent5>
      <a:accent6>
        <a:srgbClr val="008500"/>
      </a:accent6>
      <a:hlink>
        <a:srgbClr val="FFFFFF"/>
      </a:hlink>
      <a:folHlink>
        <a:srgbClr val="FF0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Bevel">
  <a:themeElements>
    <a:clrScheme name="Bevel.pot 12">
      <a:dk1>
        <a:srgbClr val="33CCFF"/>
      </a:dk1>
      <a:lt1>
        <a:srgbClr val="FFFF00"/>
      </a:lt1>
      <a:dk2>
        <a:srgbClr val="000000"/>
      </a:dk2>
      <a:lt2>
        <a:srgbClr val="99FFFF"/>
      </a:lt2>
      <a:accent1>
        <a:srgbClr val="000080"/>
      </a:accent1>
      <a:accent2>
        <a:srgbClr val="009300"/>
      </a:accent2>
      <a:accent3>
        <a:srgbClr val="AAAAAA"/>
      </a:accent3>
      <a:accent4>
        <a:srgbClr val="DADA00"/>
      </a:accent4>
      <a:accent5>
        <a:srgbClr val="AAAAC0"/>
      </a:accent5>
      <a:accent6>
        <a:srgbClr val="008500"/>
      </a:accent6>
      <a:hlink>
        <a:srgbClr val="FFFFFF"/>
      </a:hlink>
      <a:folHlink>
        <a:srgbClr val="FF0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Owner</dc:creator>
</cp:coreProperties>
</file>